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1313" r:id="rId5"/>
    <p:sldId id="1311" r:id="rId6"/>
    <p:sldId id="1335" r:id="rId7"/>
    <p:sldId id="1332" r:id="rId8"/>
    <p:sldId id="1318" r:id="rId9"/>
    <p:sldId id="1338" r:id="rId10"/>
    <p:sldId id="1315" r:id="rId11"/>
    <p:sldId id="1337" r:id="rId12"/>
    <p:sldId id="1317" r:id="rId13"/>
    <p:sldId id="1320" r:id="rId14"/>
    <p:sldId id="1319" r:id="rId15"/>
    <p:sldId id="1331" r:id="rId16"/>
    <p:sldId id="1321" r:id="rId17"/>
    <p:sldId id="1334" r:id="rId18"/>
    <p:sldId id="1339" r:id="rId19"/>
    <p:sldId id="1323" r:id="rId20"/>
    <p:sldId id="1326" r:id="rId21"/>
    <p:sldId id="1341" r:id="rId22"/>
    <p:sldId id="1327" r:id="rId23"/>
    <p:sldId id="1324" r:id="rId24"/>
    <p:sldId id="1330" r:id="rId25"/>
    <p:sldId id="1328" r:id="rId26"/>
    <p:sldId id="1340" r:id="rId27"/>
    <p:sldId id="1342" r:id="rId28"/>
    <p:sldId id="1333" r:id="rId29"/>
  </p:sldIdLst>
  <p:sldSz cx="12192000" cy="6858000"/>
  <p:notesSz cx="9144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997" userDrawn="1">
          <p15:clr>
            <a:srgbClr val="A4A3A4"/>
          </p15:clr>
        </p15:guide>
        <p15:guide id="2" orient="horz" pos="2976" userDrawn="1">
          <p15:clr>
            <a:srgbClr val="A4A3A4"/>
          </p15:clr>
        </p15:guide>
        <p15:guide id="3" pos="7446" userDrawn="1">
          <p15:clr>
            <a:srgbClr val="A4A3A4"/>
          </p15:clr>
        </p15:guide>
        <p15:guide id="4" orient="horz" pos="15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6C7D60-67FA-C949-8ED9-EB069E14E143}" name="Raymann Ursina" initials="UR" userId="S::ursina.raymann@lungenliga-ost.ch::9a668178-2e79-47f1-a70e-201c0ece81c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ehrn Aline" initials="AA" lastIdx="22" clrIdx="0">
    <p:extLst>
      <p:ext uri="{19B8F6BF-5375-455C-9EA6-DF929625EA0E}">
        <p15:presenceInfo xmlns:p15="http://schemas.microsoft.com/office/powerpoint/2012/main" userId="S-1-5-21-3936269551-1911075148-2447033042-5637" providerId="AD"/>
      </p:ext>
    </p:extLst>
  </p:cmAuthor>
  <p:cmAuthor id="2" name="Akermann Claudia" initials="AC" lastIdx="4" clrIdx="1">
    <p:extLst>
      <p:ext uri="{19B8F6BF-5375-455C-9EA6-DF929625EA0E}">
        <p15:presenceInfo xmlns:p15="http://schemas.microsoft.com/office/powerpoint/2012/main" userId="S-1-5-21-3936269551-1911075148-2447033042-8125" providerId="AD"/>
      </p:ext>
    </p:extLst>
  </p:cmAuthor>
  <p:cmAuthor id="3" name="Schwickert Sabrina" initials="SS" lastIdx="13" clrIdx="2">
    <p:extLst>
      <p:ext uri="{19B8F6BF-5375-455C-9EA6-DF929625EA0E}">
        <p15:presenceInfo xmlns:p15="http://schemas.microsoft.com/office/powerpoint/2012/main" userId="S::sabrina.schwickert@lungenliga-ost.ch::bd827d2d-ac03-4fc5-bcdb-5be00bcbaf78" providerId="AD"/>
      </p:ext>
    </p:extLst>
  </p:cmAuthor>
  <p:cmAuthor id="4" name="Raymann Ursina" initials="RU" lastIdx="8" clrIdx="3">
    <p:extLst>
      <p:ext uri="{19B8F6BF-5375-455C-9EA6-DF929625EA0E}">
        <p15:presenceInfo xmlns:p15="http://schemas.microsoft.com/office/powerpoint/2012/main" userId="S-1-5-21-3936269551-1911075148-2447033042-81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47"/>
    <a:srgbClr val="28B3AA"/>
    <a:srgbClr val="69D37D"/>
    <a:srgbClr val="006971"/>
    <a:srgbClr val="8CC938"/>
    <a:srgbClr val="FFFFFF"/>
    <a:srgbClr val="3BBEA1"/>
    <a:srgbClr val="D9EDF4"/>
    <a:srgbClr val="979999"/>
    <a:srgbClr val="019A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32275A-5A18-BF42-93B5-810BC4DF4E68}" v="15" dt="2026-02-02T13:57:01.571"/>
    <p1510:client id="{D25946B8-808C-C5B1-2E42-CA8C6F16049D}" v="7" dt="2026-02-02T09:37:41.4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96247" autoAdjust="0"/>
  </p:normalViewPr>
  <p:slideViewPr>
    <p:cSldViewPr snapToGrid="0" snapToObjects="1">
      <p:cViewPr varScale="1">
        <p:scale>
          <a:sx n="139" d="100"/>
          <a:sy n="139" d="100"/>
        </p:scale>
        <p:origin x="552" y="452"/>
      </p:cViewPr>
      <p:guideLst>
        <p:guide pos="4997"/>
        <p:guide orient="horz" pos="2976"/>
        <p:guide pos="7446"/>
        <p:guide orient="horz" pos="157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7" d="100"/>
          <a:sy n="127" d="100"/>
        </p:scale>
        <p:origin x="1224" y="1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4397DB5-6A44-0033-E853-FF8528F670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7DE2393-E593-9FDB-7B1B-763790DB6C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106F2-6D93-49BB-B3A8-F74F2E85378C}" type="datetimeFigureOut">
              <a:rPr lang="de-CH" smtClean="0"/>
              <a:t>05.02.2026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33F282-5697-B570-C940-CFFC5D4F69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6D806DF-EA77-70C4-9D5F-BD30C440D5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EE4BA-D5E6-4B83-AEFA-95B717AEDC4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28121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61F42-2F87-A249-9203-D4146DECBF88}" type="datetimeFigureOut">
              <a:rPr lang="de-DE" smtClean="0"/>
              <a:t>05.02.2026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54FB1-2631-624D-BBB9-070F2AF46C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5115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66A99-E338-B000-C195-F507ED2F9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2677D08-48F4-FD71-6F92-3E04D6742A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53C7D22-052F-E51A-C2B3-3EA54376CC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>
                <a:latin typeface="Arial" panose="020B0604020202020204" pitchFamily="34" charset="0"/>
              </a:rPr>
              <a:t>Kann auch übersprungen werden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9C991A-99A8-93A8-031B-CB79B6AFD4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4FB1-2631-624D-BBB9-070F2AF46C11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7759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Einfachere Variante für 5./6. Primarklassen (ohne Begründungskarten): </a:t>
            </a:r>
          </a:p>
          <a:p>
            <a:r>
              <a:rPr lang="de-CH" dirty="0"/>
              <a:t> - die vorangehende Folie (Nr. 13) ausblenden, dafür diese Folie (Nr. 14) einblenden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4FB1-2631-624D-BBB9-070F2AF46C11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834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18CC7-E2A5-3CBE-8F36-6CDC254F2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806C076-934A-B328-EC84-ABC656CA59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EAF6636-7EFD-BD95-D076-D360B07BC0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>
                <a:latin typeface="Arial" panose="020B0604020202020204" pitchFamily="34" charset="0"/>
              </a:rPr>
              <a:t>Kann auch übersprungen werden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E7825F-46D3-9B7D-F570-0AC67C59F4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4FB1-2631-624D-BBB9-070F2AF46C1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066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7758A-C5A4-1439-D727-B6C0BD4ED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3F90CFE-AE59-96B2-35C5-45D090B034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6BBDF7E-9387-6D68-7A17-78B701CF96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>
                <a:latin typeface="Arial" panose="020B0604020202020204" pitchFamily="34" charset="0"/>
              </a:rPr>
              <a:t>Kann auch übersprungen werden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A22755-B98B-4E3A-0591-A211B60406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4FB1-2631-624D-BBB9-070F2AF46C1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1885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2BF7D-F283-F99A-21CF-AC9BE3C26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88A67F4-3549-05E4-680F-2AFAD870C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20A1DA3-ECF5-A854-A9E4-B153F33F05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>
                <a:latin typeface="Arial" panose="020B0604020202020204" pitchFamily="34" charset="0"/>
              </a:rPr>
              <a:t>Kann auch übersprungen werden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B47677E-9CB8-6CED-1F50-55FBA5BF15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4FB1-2631-624D-BBB9-070F2AF46C1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4978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ABB06-3B21-53C8-1270-BDF063879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7697D0E-4271-C76C-3356-852896939B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2506178-5A5C-0D70-49C3-056AF0406D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>
                <a:latin typeface="Arial" panose="020B0604020202020204" pitchFamily="34" charset="0"/>
              </a:rPr>
              <a:t>Kann auch übersprungen werden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6050F8-E67C-BE4C-2B45-D3B44DE75D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4FB1-2631-624D-BBB9-070F2AF46C1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2571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7F6FF-96D0-BD96-D891-963334BB6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3395A7C-8FC7-CAB4-8A54-10175C82A9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40E52E1-E48F-7215-8E55-8155E648F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>
                <a:latin typeface="Arial" panose="020B0604020202020204" pitchFamily="34" charset="0"/>
              </a:rPr>
              <a:t>Kann auch übersprungen werden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765349-DDC7-7AC7-1563-FEBD53F580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4FB1-2631-624D-BBB9-070F2AF46C11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4488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3D8DE-0B3F-E49E-A7FC-555A702FD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40D6AE2-10AF-4DE7-6B7F-63CE672B92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CAFAAAD-057D-D40B-D7F4-0D47C2D163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>
                <a:latin typeface="Arial" panose="020B0604020202020204" pitchFamily="34" charset="0"/>
              </a:rPr>
              <a:t>Kann auch übersprungen werden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CD21E0B-EF03-4075-0F5E-73E7479BFB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4FB1-2631-624D-BBB9-070F2AF46C1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9847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D1932-91E3-9713-8E13-E9C944D1D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BD24C6C-0256-7256-BBD6-9256CECECE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6DC403A-D891-F64B-6E2E-CA7472DB54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>
                <a:latin typeface="Arial" panose="020B0604020202020204" pitchFamily="34" charset="0"/>
              </a:rPr>
              <a:t>Kann auch übersprungen werden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4577D5-B691-8E6C-B6EC-A2D9DF1AF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4FB1-2631-624D-BBB9-070F2AF46C11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9030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CE344-6526-53E7-DC68-61F848083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D7B553E-EF84-DC8E-324A-EE09C688C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F052757-A3B6-24B8-70E2-9C158FFE84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>
                <a:latin typeface="Arial" panose="020B0604020202020204" pitchFamily="34" charset="0"/>
              </a:rPr>
              <a:t>Kann auch übersprungen werden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D32412E-F028-103F-169B-2B568DBD4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54FB1-2631-624D-BBB9-070F2AF46C11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765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9793D-601C-501D-9D41-285F918B90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1088" y="1"/>
            <a:ext cx="9144000" cy="3429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5000"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A805FCC-80C4-D5E8-7E0A-270AEB8CE3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1088" y="3521075"/>
            <a:ext cx="9144000" cy="102076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der Präsentation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802045-6E4E-CC25-8A8D-F2E5BE90D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491C1-C208-BE45-89F1-A0957642502D}" type="datetime1">
              <a:rPr lang="de-CH" smtClean="0"/>
              <a:t>05.02.2026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895C59-D16B-375A-0178-D72183679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1CD015-DF0B-5B58-A36F-05CC804A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2660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überschrift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45459-8033-8AAB-D53E-3FF696DB72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7049" y="714828"/>
            <a:ext cx="6583558" cy="2716887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accent3"/>
                </a:solidFill>
              </a:defRPr>
            </a:lvl1pPr>
          </a:lstStyle>
          <a:p>
            <a:r>
              <a:rPr lang="de-DE" dirty="0" err="1"/>
              <a:t>Kapiteltrenner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1E351F-4E4A-F6F7-DB29-E142AA9A4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7049" y="3458703"/>
            <a:ext cx="65835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0B8EAF-59A6-36CF-E6E9-DA71D462D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E3E4B-AC5E-2740-8A76-A9FFDA2657DE}" type="datetime1">
              <a:rPr lang="de-CH" smtClean="0"/>
              <a:t>05.02.2026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7E07C7-2F5A-07E1-2C30-C67C2D66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F02259-C1CD-E48C-8BDA-A605B0BC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B929816-5DED-3040-A90C-CEECDDEDB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7485" y="5930811"/>
            <a:ext cx="1169718" cy="53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17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CD313-4EEC-5B47-6B0B-1F1E4066B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3D05E9-4ADE-19B8-0B95-E4AEE857C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400" y="1825625"/>
            <a:ext cx="5490579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06ED400-7875-22BB-0490-AFAC5172D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020" y="1825625"/>
            <a:ext cx="5490579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E24978-E8AD-1C1F-618C-6D9245A62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1AE4-3AC7-CD4C-ABCC-F5D0F3229753}" type="datetime1">
              <a:rPr lang="de-CH" smtClean="0"/>
              <a:t>05.02.2026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8611B91-CC1A-4644-919A-D264B6DC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8A4F47D-B6ED-92B0-FE12-3C5CB3583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2695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e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CD313-4EEC-5B47-6B0B-1F1E4066B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00" y="365125"/>
            <a:ext cx="5490579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3D05E9-4ADE-19B8-0B95-E4AEE857C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400" y="1825625"/>
            <a:ext cx="5490579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E24978-E8AD-1C1F-618C-6D9245A62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D6135-D93F-A746-9BF8-3E441C7115DB}" type="datetime1">
              <a:rPr lang="de-CH" smtClean="0"/>
              <a:t>05.02.2026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8611B91-CC1A-4644-919A-D264B6DC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8A4F47D-B6ED-92B0-FE12-3C5CB3583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0A87E16F-4AC7-8B79-9E48-1BAF85F430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3023" y="0"/>
            <a:ext cx="5948978" cy="6858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4538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e_Bil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CD313-4EEC-5B47-6B0B-1F1E4066B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023" y="365125"/>
            <a:ext cx="5490579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3D05E9-4ADE-19B8-0B95-E4AEE857C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3023" y="1825625"/>
            <a:ext cx="5490579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E24978-E8AD-1C1F-618C-6D9245A62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C527-E74A-A040-B161-B75B01A2D9FC}" type="datetime1">
              <a:rPr lang="de-CH" smtClean="0"/>
              <a:t>05.02.2026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8611B91-CC1A-4644-919A-D264B6DC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8A4F47D-B6ED-92B0-FE12-3C5CB3583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0A87E16F-4AC7-8B79-9E48-1BAF85F430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75596" cy="6858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0000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CD313-4EEC-5B47-6B0B-1F1E4066B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E24978-E8AD-1C1F-618C-6D9245A62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7163-C4B0-CA4A-882B-95DEACB4FD26}" type="datetime1">
              <a:rPr lang="de-CH" smtClean="0"/>
              <a:t>05.02.2026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8611B91-CC1A-4644-919A-D264B6DC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8A4F47D-B6ED-92B0-FE12-3C5CB3583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3946002-29F5-887C-F3D7-EEF5AD6166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400" y="1825625"/>
            <a:ext cx="3557533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B4862636-FB6F-3587-DAB0-936E6089B7A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29920" y="1812012"/>
            <a:ext cx="3554786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C6282E2D-19C3-F42B-AC72-E6D54D468B5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89568" y="1812012"/>
            <a:ext cx="3544031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7861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ADC88D-5C02-A75D-A54B-C887B374E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00" y="365125"/>
            <a:ext cx="112752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E95A5E-6406-D17D-9C3C-DF8C3A193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400" y="1681163"/>
            <a:ext cx="55391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8E0481-1C90-77F4-268F-7C0FCE971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400" y="2505075"/>
            <a:ext cx="5539175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1EADE92-AD87-3A87-D407-0FB246697A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681163"/>
            <a:ext cx="55391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8D560CF-FA12-74F0-72F9-6707AFB892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4" y="2505075"/>
            <a:ext cx="5539175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0C3D9B8-4BCB-B5FD-4972-AA450603C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D610A-B45A-1B42-B260-5DEB25B723DC}" type="datetime1">
              <a:rPr lang="de-CH" smtClean="0"/>
              <a:t>05.02.2026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0558C53-7F5A-6BD8-DA40-76C1D037E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2247960-60C1-F00F-56BE-52F336229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0894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_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CD313-4EEC-5B47-6B0B-1F1E4066B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400" y="1595436"/>
            <a:ext cx="5490579" cy="1325563"/>
          </a:xfrm>
        </p:spPr>
        <p:txBody>
          <a:bodyPr anchor="b"/>
          <a:lstStyle/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3D05E9-4ADE-19B8-0B95-E4AEE857C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400" y="3100387"/>
            <a:ext cx="5490579" cy="30765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E24978-E8AD-1C1F-618C-6D9245A62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6449-1436-F54E-A0B4-2E6250291D94}" type="datetime1">
              <a:rPr lang="de-CH" smtClean="0"/>
              <a:t>05.02.2026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8611B91-CC1A-4644-919A-D264B6DC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8A4F47D-B6ED-92B0-FE12-3C5CB3583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0A87E16F-4AC7-8B79-9E48-1BAF85F430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3023" y="0"/>
            <a:ext cx="5948978" cy="6858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0993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ild_Variant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CD313-4EEC-5B47-6B0B-1F1E4066B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2134" y="1595436"/>
            <a:ext cx="5490579" cy="1325563"/>
          </a:xfrm>
        </p:spPr>
        <p:txBody>
          <a:bodyPr anchor="b"/>
          <a:lstStyle/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3D05E9-4ADE-19B8-0B95-E4AEE857C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2134" y="3100387"/>
            <a:ext cx="5490579" cy="30765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E24978-E8AD-1C1F-618C-6D9245A62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F1E6E-F3E9-C443-B206-FBD1525A161F}" type="datetime1">
              <a:rPr lang="de-CH" smtClean="0"/>
              <a:t>05.02.2026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8611B91-CC1A-4644-919A-D264B6DC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8A4F47D-B6ED-92B0-FE12-3C5CB3583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0A87E16F-4AC7-8B79-9E48-1BAF85F430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75595" cy="6858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0511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E24978-E8AD-1C1F-618C-6D9245A62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4C460-A40D-2C49-90CF-F1EEC6491BFD}" type="datetime1">
              <a:rPr lang="de-CH" smtClean="0"/>
              <a:t>05.02.2026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8611B91-CC1A-4644-919A-D264B6DC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8A4F47D-B6ED-92B0-FE12-3C5CB3583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7">
            <a:extLst>
              <a:ext uri="{FF2B5EF4-FFF2-40B4-BE49-F238E27FC236}">
                <a16:creationId xmlns:a16="http://schemas.microsoft.com/office/drawing/2014/main" id="{13DC9AE8-9C75-FCD1-050F-BDE0E9D8AA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1" cy="6858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DFE28D7-28A3-39EA-767B-BFAF4D730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7828" y="3586163"/>
            <a:ext cx="6764585" cy="1349373"/>
          </a:xfrm>
        </p:spPr>
        <p:txBody>
          <a:bodyPr anchor="b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</p:spTree>
    <p:extLst>
      <p:ext uri="{BB962C8B-B14F-4D97-AF65-F5344CB8AC3E}">
        <p14:creationId xmlns:p14="http://schemas.microsoft.com/office/powerpoint/2010/main" val="3385726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läch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CD313-4EEC-5B47-6B0B-1F1E4066B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3D05E9-4ADE-19B8-0B95-E4AEE857C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400" y="1825625"/>
            <a:ext cx="11275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E24978-E8AD-1C1F-618C-6D9245A62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2E558-1EE2-3942-A007-25015C2300BD}" type="datetime1">
              <a:rPr lang="de-CH" smtClean="0"/>
              <a:t>05.02.2026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8611B91-CC1A-4644-919A-D264B6DC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8A4F47D-B6ED-92B0-FE12-3C5CB3583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5737277-A14B-85B9-3D35-6BF4BE1D63CE}"/>
              </a:ext>
            </a:extLst>
          </p:cNvPr>
          <p:cNvGrpSpPr/>
          <p:nvPr userDrawn="1"/>
        </p:nvGrpSpPr>
        <p:grpSpPr>
          <a:xfrm>
            <a:off x="474301" y="-535693"/>
            <a:ext cx="11248811" cy="264015"/>
            <a:chOff x="474301" y="-392607"/>
            <a:chExt cx="11248811" cy="264015"/>
          </a:xfrm>
        </p:grpSpPr>
        <p:cxnSp>
          <p:nvCxnSpPr>
            <p:cNvPr id="10" name="Gerader Verbinder 12">
              <a:extLst>
                <a:ext uri="{FF2B5EF4-FFF2-40B4-BE49-F238E27FC236}">
                  <a16:creationId xmlns:a16="http://schemas.microsoft.com/office/drawing/2014/main" id="{A4B5E333-124E-0F6C-266D-247008CA28BD}"/>
                </a:ext>
              </a:extLst>
            </p:cNvPr>
            <p:cNvCxnSpPr/>
            <p:nvPr userDrawn="1"/>
          </p:nvCxnSpPr>
          <p:spPr bwMode="black">
            <a:xfrm>
              <a:off x="474301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3">
              <a:extLst>
                <a:ext uri="{FF2B5EF4-FFF2-40B4-BE49-F238E27FC236}">
                  <a16:creationId xmlns:a16="http://schemas.microsoft.com/office/drawing/2014/main" id="{CD2624F9-38F1-B215-E00F-10ACE5E4A0E5}"/>
                </a:ext>
              </a:extLst>
            </p:cNvPr>
            <p:cNvCxnSpPr/>
            <p:nvPr userDrawn="1"/>
          </p:nvCxnSpPr>
          <p:spPr bwMode="black">
            <a:xfrm>
              <a:off x="4034712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4">
              <a:extLst>
                <a:ext uri="{FF2B5EF4-FFF2-40B4-BE49-F238E27FC236}">
                  <a16:creationId xmlns:a16="http://schemas.microsoft.com/office/drawing/2014/main" id="{08759B5B-19A0-5D9E-42D8-26134988CF98}"/>
                </a:ext>
              </a:extLst>
            </p:cNvPr>
            <p:cNvCxnSpPr/>
            <p:nvPr userDrawn="1"/>
          </p:nvCxnSpPr>
          <p:spPr bwMode="black">
            <a:xfrm>
              <a:off x="4311818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5">
              <a:extLst>
                <a:ext uri="{FF2B5EF4-FFF2-40B4-BE49-F238E27FC236}">
                  <a16:creationId xmlns:a16="http://schemas.microsoft.com/office/drawing/2014/main" id="{5BEC6260-DE8E-281D-E132-F7C29F2A6B7D}"/>
                </a:ext>
              </a:extLst>
            </p:cNvPr>
            <p:cNvCxnSpPr/>
            <p:nvPr userDrawn="1"/>
          </p:nvCxnSpPr>
          <p:spPr bwMode="black">
            <a:xfrm>
              <a:off x="5957446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6">
              <a:extLst>
                <a:ext uri="{FF2B5EF4-FFF2-40B4-BE49-F238E27FC236}">
                  <a16:creationId xmlns:a16="http://schemas.microsoft.com/office/drawing/2014/main" id="{498E3586-1D0A-58D5-4ABA-ED93EC52C1CF}"/>
                </a:ext>
              </a:extLst>
            </p:cNvPr>
            <p:cNvCxnSpPr/>
            <p:nvPr userDrawn="1"/>
          </p:nvCxnSpPr>
          <p:spPr bwMode="black">
            <a:xfrm>
              <a:off x="6234551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7">
              <a:extLst>
                <a:ext uri="{FF2B5EF4-FFF2-40B4-BE49-F238E27FC236}">
                  <a16:creationId xmlns:a16="http://schemas.microsoft.com/office/drawing/2014/main" id="{AEE5FABC-DA4E-97BD-3370-162A890D6756}"/>
                </a:ext>
              </a:extLst>
            </p:cNvPr>
            <p:cNvCxnSpPr/>
            <p:nvPr userDrawn="1"/>
          </p:nvCxnSpPr>
          <p:spPr bwMode="black">
            <a:xfrm>
              <a:off x="7899728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8">
              <a:extLst>
                <a:ext uri="{FF2B5EF4-FFF2-40B4-BE49-F238E27FC236}">
                  <a16:creationId xmlns:a16="http://schemas.microsoft.com/office/drawing/2014/main" id="{43B99E23-D447-7A9C-AD45-33E2CB959C21}"/>
                </a:ext>
              </a:extLst>
            </p:cNvPr>
            <p:cNvCxnSpPr/>
            <p:nvPr userDrawn="1"/>
          </p:nvCxnSpPr>
          <p:spPr bwMode="black">
            <a:xfrm>
              <a:off x="8174263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9">
              <a:extLst>
                <a:ext uri="{FF2B5EF4-FFF2-40B4-BE49-F238E27FC236}">
                  <a16:creationId xmlns:a16="http://schemas.microsoft.com/office/drawing/2014/main" id="{072BB21F-7D5F-C46D-A5C5-54287E9D3419}"/>
                </a:ext>
              </a:extLst>
            </p:cNvPr>
            <p:cNvCxnSpPr/>
            <p:nvPr userDrawn="1"/>
          </p:nvCxnSpPr>
          <p:spPr bwMode="black">
            <a:xfrm>
              <a:off x="11723112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3">
              <a:extLst>
                <a:ext uri="{FF2B5EF4-FFF2-40B4-BE49-F238E27FC236}">
                  <a16:creationId xmlns:a16="http://schemas.microsoft.com/office/drawing/2014/main" id="{FB1B45A5-4FFA-3D0E-CC70-5D663B21D545}"/>
                </a:ext>
              </a:extLst>
            </p:cNvPr>
            <p:cNvCxnSpPr/>
            <p:nvPr userDrawn="1"/>
          </p:nvCxnSpPr>
          <p:spPr bwMode="black">
            <a:xfrm>
              <a:off x="3069370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4">
              <a:extLst>
                <a:ext uri="{FF2B5EF4-FFF2-40B4-BE49-F238E27FC236}">
                  <a16:creationId xmlns:a16="http://schemas.microsoft.com/office/drawing/2014/main" id="{5791C1A3-6B17-2283-42B1-08485104457F}"/>
                </a:ext>
              </a:extLst>
            </p:cNvPr>
            <p:cNvCxnSpPr/>
            <p:nvPr userDrawn="1"/>
          </p:nvCxnSpPr>
          <p:spPr bwMode="black">
            <a:xfrm>
              <a:off x="3346475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7">
              <a:extLst>
                <a:ext uri="{FF2B5EF4-FFF2-40B4-BE49-F238E27FC236}">
                  <a16:creationId xmlns:a16="http://schemas.microsoft.com/office/drawing/2014/main" id="{761368E0-ABE2-37A2-90E4-C81D88F6B2A3}"/>
                </a:ext>
              </a:extLst>
            </p:cNvPr>
            <p:cNvCxnSpPr/>
            <p:nvPr userDrawn="1"/>
          </p:nvCxnSpPr>
          <p:spPr bwMode="black">
            <a:xfrm>
              <a:off x="8847510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18">
              <a:extLst>
                <a:ext uri="{FF2B5EF4-FFF2-40B4-BE49-F238E27FC236}">
                  <a16:creationId xmlns:a16="http://schemas.microsoft.com/office/drawing/2014/main" id="{0481D9E4-6142-DACB-7092-81A61F00923F}"/>
                </a:ext>
              </a:extLst>
            </p:cNvPr>
            <p:cNvCxnSpPr/>
            <p:nvPr userDrawn="1"/>
          </p:nvCxnSpPr>
          <p:spPr bwMode="black">
            <a:xfrm>
              <a:off x="9126602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54784FF4-A4DF-9076-FB03-7AE1C9C68A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7011" y="5930811"/>
            <a:ext cx="1169718" cy="53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97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10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9793D-601C-501D-9D41-285F918B90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1088" y="1"/>
            <a:ext cx="9144000" cy="3429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A805FCC-80C4-D5E8-7E0A-270AEB8CE3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1088" y="3521075"/>
            <a:ext cx="9144000" cy="102076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der Präsentation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802045-6E4E-CC25-8A8D-F2E5BE90D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E6A21-A593-BC4D-B6B3-7191565A411A}" type="datetime1">
              <a:rPr lang="de-CH" smtClean="0"/>
              <a:t>05.02.2026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895C59-D16B-375A-0178-D72183679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1CD015-DF0B-5B58-A36F-05CC804A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DDD63D6-FF7A-B61B-4FBE-1D1301204A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7485" y="5930811"/>
            <a:ext cx="1169718" cy="53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28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läch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CD313-4EEC-5B47-6B0B-1F1E4066B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3D05E9-4ADE-19B8-0B95-E4AEE857C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400" y="1825625"/>
            <a:ext cx="11275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E24978-E8AD-1C1F-618C-6D9245A62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2E558-1EE2-3942-A007-25015C2300BD}" type="datetime1">
              <a:rPr lang="de-CH" smtClean="0"/>
              <a:t>05.02.2026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8611B91-CC1A-4644-919A-D264B6DC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8A4F47D-B6ED-92B0-FE12-3C5CB3583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5737277-A14B-85B9-3D35-6BF4BE1D63CE}"/>
              </a:ext>
            </a:extLst>
          </p:cNvPr>
          <p:cNvGrpSpPr/>
          <p:nvPr userDrawn="1"/>
        </p:nvGrpSpPr>
        <p:grpSpPr>
          <a:xfrm>
            <a:off x="474301" y="-535693"/>
            <a:ext cx="11248811" cy="264015"/>
            <a:chOff x="474301" y="-392607"/>
            <a:chExt cx="11248811" cy="264015"/>
          </a:xfrm>
        </p:grpSpPr>
        <p:cxnSp>
          <p:nvCxnSpPr>
            <p:cNvPr id="10" name="Gerader Verbinder 12">
              <a:extLst>
                <a:ext uri="{FF2B5EF4-FFF2-40B4-BE49-F238E27FC236}">
                  <a16:creationId xmlns:a16="http://schemas.microsoft.com/office/drawing/2014/main" id="{A4B5E333-124E-0F6C-266D-247008CA28BD}"/>
                </a:ext>
              </a:extLst>
            </p:cNvPr>
            <p:cNvCxnSpPr/>
            <p:nvPr userDrawn="1"/>
          </p:nvCxnSpPr>
          <p:spPr bwMode="black">
            <a:xfrm>
              <a:off x="474301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3">
              <a:extLst>
                <a:ext uri="{FF2B5EF4-FFF2-40B4-BE49-F238E27FC236}">
                  <a16:creationId xmlns:a16="http://schemas.microsoft.com/office/drawing/2014/main" id="{CD2624F9-38F1-B215-E00F-10ACE5E4A0E5}"/>
                </a:ext>
              </a:extLst>
            </p:cNvPr>
            <p:cNvCxnSpPr/>
            <p:nvPr userDrawn="1"/>
          </p:nvCxnSpPr>
          <p:spPr bwMode="black">
            <a:xfrm>
              <a:off x="4034712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4">
              <a:extLst>
                <a:ext uri="{FF2B5EF4-FFF2-40B4-BE49-F238E27FC236}">
                  <a16:creationId xmlns:a16="http://schemas.microsoft.com/office/drawing/2014/main" id="{08759B5B-19A0-5D9E-42D8-26134988CF98}"/>
                </a:ext>
              </a:extLst>
            </p:cNvPr>
            <p:cNvCxnSpPr/>
            <p:nvPr userDrawn="1"/>
          </p:nvCxnSpPr>
          <p:spPr bwMode="black">
            <a:xfrm>
              <a:off x="4311818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5">
              <a:extLst>
                <a:ext uri="{FF2B5EF4-FFF2-40B4-BE49-F238E27FC236}">
                  <a16:creationId xmlns:a16="http://schemas.microsoft.com/office/drawing/2014/main" id="{5BEC6260-DE8E-281D-E132-F7C29F2A6B7D}"/>
                </a:ext>
              </a:extLst>
            </p:cNvPr>
            <p:cNvCxnSpPr/>
            <p:nvPr userDrawn="1"/>
          </p:nvCxnSpPr>
          <p:spPr bwMode="black">
            <a:xfrm>
              <a:off x="5957446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6">
              <a:extLst>
                <a:ext uri="{FF2B5EF4-FFF2-40B4-BE49-F238E27FC236}">
                  <a16:creationId xmlns:a16="http://schemas.microsoft.com/office/drawing/2014/main" id="{498E3586-1D0A-58D5-4ABA-ED93EC52C1CF}"/>
                </a:ext>
              </a:extLst>
            </p:cNvPr>
            <p:cNvCxnSpPr/>
            <p:nvPr userDrawn="1"/>
          </p:nvCxnSpPr>
          <p:spPr bwMode="black">
            <a:xfrm>
              <a:off x="6234551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7">
              <a:extLst>
                <a:ext uri="{FF2B5EF4-FFF2-40B4-BE49-F238E27FC236}">
                  <a16:creationId xmlns:a16="http://schemas.microsoft.com/office/drawing/2014/main" id="{AEE5FABC-DA4E-97BD-3370-162A890D6756}"/>
                </a:ext>
              </a:extLst>
            </p:cNvPr>
            <p:cNvCxnSpPr/>
            <p:nvPr userDrawn="1"/>
          </p:nvCxnSpPr>
          <p:spPr bwMode="black">
            <a:xfrm>
              <a:off x="7899728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8">
              <a:extLst>
                <a:ext uri="{FF2B5EF4-FFF2-40B4-BE49-F238E27FC236}">
                  <a16:creationId xmlns:a16="http://schemas.microsoft.com/office/drawing/2014/main" id="{43B99E23-D447-7A9C-AD45-33E2CB959C21}"/>
                </a:ext>
              </a:extLst>
            </p:cNvPr>
            <p:cNvCxnSpPr/>
            <p:nvPr userDrawn="1"/>
          </p:nvCxnSpPr>
          <p:spPr bwMode="black">
            <a:xfrm>
              <a:off x="8174263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9">
              <a:extLst>
                <a:ext uri="{FF2B5EF4-FFF2-40B4-BE49-F238E27FC236}">
                  <a16:creationId xmlns:a16="http://schemas.microsoft.com/office/drawing/2014/main" id="{072BB21F-7D5F-C46D-A5C5-54287E9D3419}"/>
                </a:ext>
              </a:extLst>
            </p:cNvPr>
            <p:cNvCxnSpPr/>
            <p:nvPr userDrawn="1"/>
          </p:nvCxnSpPr>
          <p:spPr bwMode="black">
            <a:xfrm>
              <a:off x="11723112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3">
              <a:extLst>
                <a:ext uri="{FF2B5EF4-FFF2-40B4-BE49-F238E27FC236}">
                  <a16:creationId xmlns:a16="http://schemas.microsoft.com/office/drawing/2014/main" id="{FB1B45A5-4FFA-3D0E-CC70-5D663B21D545}"/>
                </a:ext>
              </a:extLst>
            </p:cNvPr>
            <p:cNvCxnSpPr/>
            <p:nvPr userDrawn="1"/>
          </p:nvCxnSpPr>
          <p:spPr bwMode="black">
            <a:xfrm>
              <a:off x="3069370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4">
              <a:extLst>
                <a:ext uri="{FF2B5EF4-FFF2-40B4-BE49-F238E27FC236}">
                  <a16:creationId xmlns:a16="http://schemas.microsoft.com/office/drawing/2014/main" id="{5791C1A3-6B17-2283-42B1-08485104457F}"/>
                </a:ext>
              </a:extLst>
            </p:cNvPr>
            <p:cNvCxnSpPr/>
            <p:nvPr userDrawn="1"/>
          </p:nvCxnSpPr>
          <p:spPr bwMode="black">
            <a:xfrm>
              <a:off x="3346475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7">
              <a:extLst>
                <a:ext uri="{FF2B5EF4-FFF2-40B4-BE49-F238E27FC236}">
                  <a16:creationId xmlns:a16="http://schemas.microsoft.com/office/drawing/2014/main" id="{761368E0-ABE2-37A2-90E4-C81D88F6B2A3}"/>
                </a:ext>
              </a:extLst>
            </p:cNvPr>
            <p:cNvCxnSpPr/>
            <p:nvPr userDrawn="1"/>
          </p:nvCxnSpPr>
          <p:spPr bwMode="black">
            <a:xfrm>
              <a:off x="8847510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18">
              <a:extLst>
                <a:ext uri="{FF2B5EF4-FFF2-40B4-BE49-F238E27FC236}">
                  <a16:creationId xmlns:a16="http://schemas.microsoft.com/office/drawing/2014/main" id="{0481D9E4-6142-DACB-7092-81A61F00923F}"/>
                </a:ext>
              </a:extLst>
            </p:cNvPr>
            <p:cNvCxnSpPr/>
            <p:nvPr userDrawn="1"/>
          </p:nvCxnSpPr>
          <p:spPr bwMode="black">
            <a:xfrm>
              <a:off x="9126602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B8A85A68-82A3-F1EB-19F3-A9523AB90D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8547" y="5937011"/>
            <a:ext cx="1169718" cy="53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36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ECB6A0-1653-95D3-38F2-D59996074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C173064-9826-9F25-BDB4-9546D4090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7B545-E4CF-B54C-9F18-ABF65EEC28A0}" type="datetime1">
              <a:rPr lang="de-CH" smtClean="0"/>
              <a:t>05.02.2026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64ABE0-C377-AA91-FB67-C021F1BB0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177E136-AE4B-D633-F683-6405123DC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542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8E74450-7B54-DAD5-85DF-2E61A6F1B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318B-DE7B-B34F-BBE5-EE02B078D5F6}" type="datetime1">
              <a:rPr lang="de-CH" smtClean="0"/>
              <a:t>05.02.2026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18C01B2-C27A-858B-42AB-8EB9E3605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B3E5F0-222A-8B7C-99CA-2797A91F6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FB8BF441-E2B9-C024-6E2E-4485652F3FD2}"/>
              </a:ext>
            </a:extLst>
          </p:cNvPr>
          <p:cNvGrpSpPr/>
          <p:nvPr userDrawn="1"/>
        </p:nvGrpSpPr>
        <p:grpSpPr>
          <a:xfrm>
            <a:off x="474301" y="-535693"/>
            <a:ext cx="11248811" cy="264015"/>
            <a:chOff x="474301" y="-392607"/>
            <a:chExt cx="11248811" cy="264015"/>
          </a:xfrm>
        </p:grpSpPr>
        <p:cxnSp>
          <p:nvCxnSpPr>
            <p:cNvPr id="5" name="Gerader Verbinder 12">
              <a:extLst>
                <a:ext uri="{FF2B5EF4-FFF2-40B4-BE49-F238E27FC236}">
                  <a16:creationId xmlns:a16="http://schemas.microsoft.com/office/drawing/2014/main" id="{BBAB2FC2-7CA8-CCC7-458B-68B182EC873D}"/>
                </a:ext>
              </a:extLst>
            </p:cNvPr>
            <p:cNvCxnSpPr/>
            <p:nvPr userDrawn="1"/>
          </p:nvCxnSpPr>
          <p:spPr bwMode="black">
            <a:xfrm>
              <a:off x="474301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13">
              <a:extLst>
                <a:ext uri="{FF2B5EF4-FFF2-40B4-BE49-F238E27FC236}">
                  <a16:creationId xmlns:a16="http://schemas.microsoft.com/office/drawing/2014/main" id="{9257E4BE-5105-9ACA-B62E-6A35147CBADE}"/>
                </a:ext>
              </a:extLst>
            </p:cNvPr>
            <p:cNvCxnSpPr/>
            <p:nvPr userDrawn="1"/>
          </p:nvCxnSpPr>
          <p:spPr bwMode="black">
            <a:xfrm>
              <a:off x="4034712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14">
              <a:extLst>
                <a:ext uri="{FF2B5EF4-FFF2-40B4-BE49-F238E27FC236}">
                  <a16:creationId xmlns:a16="http://schemas.microsoft.com/office/drawing/2014/main" id="{B761B9F5-DD0F-6FEB-9421-8314B75044D5}"/>
                </a:ext>
              </a:extLst>
            </p:cNvPr>
            <p:cNvCxnSpPr/>
            <p:nvPr userDrawn="1"/>
          </p:nvCxnSpPr>
          <p:spPr bwMode="black">
            <a:xfrm>
              <a:off x="4311818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r Verbinder 15">
              <a:extLst>
                <a:ext uri="{FF2B5EF4-FFF2-40B4-BE49-F238E27FC236}">
                  <a16:creationId xmlns:a16="http://schemas.microsoft.com/office/drawing/2014/main" id="{48ABD4DB-1057-1861-854E-2D1B3C639BC9}"/>
                </a:ext>
              </a:extLst>
            </p:cNvPr>
            <p:cNvCxnSpPr/>
            <p:nvPr userDrawn="1"/>
          </p:nvCxnSpPr>
          <p:spPr bwMode="black">
            <a:xfrm>
              <a:off x="5957446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16">
              <a:extLst>
                <a:ext uri="{FF2B5EF4-FFF2-40B4-BE49-F238E27FC236}">
                  <a16:creationId xmlns:a16="http://schemas.microsoft.com/office/drawing/2014/main" id="{DDDEF5A2-765B-2B4D-8EF4-08C9680B5465}"/>
                </a:ext>
              </a:extLst>
            </p:cNvPr>
            <p:cNvCxnSpPr/>
            <p:nvPr userDrawn="1"/>
          </p:nvCxnSpPr>
          <p:spPr bwMode="black">
            <a:xfrm>
              <a:off x="6234551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17">
              <a:extLst>
                <a:ext uri="{FF2B5EF4-FFF2-40B4-BE49-F238E27FC236}">
                  <a16:creationId xmlns:a16="http://schemas.microsoft.com/office/drawing/2014/main" id="{75DE8777-599A-D301-3BEC-0C8FF609FE42}"/>
                </a:ext>
              </a:extLst>
            </p:cNvPr>
            <p:cNvCxnSpPr/>
            <p:nvPr userDrawn="1"/>
          </p:nvCxnSpPr>
          <p:spPr bwMode="black">
            <a:xfrm>
              <a:off x="7899728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8">
              <a:extLst>
                <a:ext uri="{FF2B5EF4-FFF2-40B4-BE49-F238E27FC236}">
                  <a16:creationId xmlns:a16="http://schemas.microsoft.com/office/drawing/2014/main" id="{59E785E1-249D-2485-188B-E90A897BD1D5}"/>
                </a:ext>
              </a:extLst>
            </p:cNvPr>
            <p:cNvCxnSpPr/>
            <p:nvPr userDrawn="1"/>
          </p:nvCxnSpPr>
          <p:spPr bwMode="black">
            <a:xfrm>
              <a:off x="8174263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9">
              <a:extLst>
                <a:ext uri="{FF2B5EF4-FFF2-40B4-BE49-F238E27FC236}">
                  <a16:creationId xmlns:a16="http://schemas.microsoft.com/office/drawing/2014/main" id="{76F8B45D-CE50-6B88-D549-EFC59D937319}"/>
                </a:ext>
              </a:extLst>
            </p:cNvPr>
            <p:cNvCxnSpPr/>
            <p:nvPr userDrawn="1"/>
          </p:nvCxnSpPr>
          <p:spPr bwMode="black">
            <a:xfrm>
              <a:off x="11723112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3">
              <a:extLst>
                <a:ext uri="{FF2B5EF4-FFF2-40B4-BE49-F238E27FC236}">
                  <a16:creationId xmlns:a16="http://schemas.microsoft.com/office/drawing/2014/main" id="{4B195078-4EFD-B205-2DC3-F1ADF7A38545}"/>
                </a:ext>
              </a:extLst>
            </p:cNvPr>
            <p:cNvCxnSpPr/>
            <p:nvPr userDrawn="1"/>
          </p:nvCxnSpPr>
          <p:spPr bwMode="black">
            <a:xfrm>
              <a:off x="3069370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4">
              <a:extLst>
                <a:ext uri="{FF2B5EF4-FFF2-40B4-BE49-F238E27FC236}">
                  <a16:creationId xmlns:a16="http://schemas.microsoft.com/office/drawing/2014/main" id="{5BFE5A72-CECD-87B3-8A6A-E798A4D82254}"/>
                </a:ext>
              </a:extLst>
            </p:cNvPr>
            <p:cNvCxnSpPr/>
            <p:nvPr userDrawn="1"/>
          </p:nvCxnSpPr>
          <p:spPr bwMode="black">
            <a:xfrm>
              <a:off x="3346475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7">
              <a:extLst>
                <a:ext uri="{FF2B5EF4-FFF2-40B4-BE49-F238E27FC236}">
                  <a16:creationId xmlns:a16="http://schemas.microsoft.com/office/drawing/2014/main" id="{1353B4BE-C22F-3FA1-30C8-496722F738DD}"/>
                </a:ext>
              </a:extLst>
            </p:cNvPr>
            <p:cNvCxnSpPr/>
            <p:nvPr userDrawn="1"/>
          </p:nvCxnSpPr>
          <p:spPr bwMode="black">
            <a:xfrm>
              <a:off x="8847510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8">
              <a:extLst>
                <a:ext uri="{FF2B5EF4-FFF2-40B4-BE49-F238E27FC236}">
                  <a16:creationId xmlns:a16="http://schemas.microsoft.com/office/drawing/2014/main" id="{FDBE25F2-D2A2-3B7F-355F-32F6968EBDD1}"/>
                </a:ext>
              </a:extLst>
            </p:cNvPr>
            <p:cNvCxnSpPr/>
            <p:nvPr userDrawn="1"/>
          </p:nvCxnSpPr>
          <p:spPr bwMode="black">
            <a:xfrm>
              <a:off x="9126602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3846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3D8FFC4-67B9-A155-8630-A187524EA756}"/>
              </a:ext>
            </a:extLst>
          </p:cNvPr>
          <p:cNvSpPr/>
          <p:nvPr userDrawn="1"/>
        </p:nvSpPr>
        <p:spPr>
          <a:xfrm>
            <a:off x="0" y="0"/>
            <a:ext cx="4059937" cy="6858000"/>
          </a:xfrm>
          <a:prstGeom prst="rect">
            <a:avLst/>
          </a:prstGeom>
          <a:solidFill>
            <a:srgbClr val="69D37D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DEF10B-1B6E-C2BB-F715-D65F47262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01" y="457200"/>
            <a:ext cx="3329354" cy="1600200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F16858-750F-1EBF-BA9B-297F59B14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5112" y="457201"/>
            <a:ext cx="7571326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6B64D1-2AA8-C81B-63FC-D3B68DE3C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8401" y="2057400"/>
            <a:ext cx="33293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5A34D71-70BB-6787-72B6-3A23E5661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22E6E-B0BD-974D-B0BC-7CE8AD34FB06}" type="datetime1">
              <a:rPr lang="de-CH" smtClean="0"/>
              <a:t>05.02.2026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0DEF5BD-B636-3C2D-9540-28163DB4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2A21770-93FF-1AE6-84D3-45F434511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4616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24CAF4-2C38-272B-90B9-E9E2EEF74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01" y="457200"/>
            <a:ext cx="3574104" cy="1600200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86A2E9B-6C41-32CD-84D6-66F44858C4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5968" y="457201"/>
            <a:ext cx="7580470" cy="540385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11F871E-AB9D-C995-A4F7-24F4B816C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8401" y="2057400"/>
            <a:ext cx="3574104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25319CB-746B-1E97-4CA5-E01381F00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9AC8-44F1-A543-9546-96027BFE459F}" type="datetime1">
              <a:rPr lang="de-CH" smtClean="0"/>
              <a:t>05.02.2026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199309E-E692-0800-FE09-3F2ACBA3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697BB3-23CD-17FE-4675-E25F4D9A5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580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489EB6-11C5-56D5-0382-8638692B7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DCC22A7-2211-3E5C-0E9F-31F139808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7354CC-B601-A45F-0A05-FF8029A52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E9E2-D0A6-9D42-A555-CECDBC3E92DF}" type="datetime1">
              <a:rPr lang="de-CH" smtClean="0"/>
              <a:t>05.02.2026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5235F8-B401-F0D6-7779-F8CA6E768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D36131-D2C2-563B-1427-C19E1FA6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5981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AD11E90-85D6-BCBA-6CE6-4B47EDB69B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1C2B4F3-BFE0-20E6-9B5B-98275FDFF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EA2FA6-A848-D6CF-EF39-5B6D730C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D85F0-1EB3-A343-B6BE-00ED739F8599}" type="datetime1">
              <a:rPr lang="de-CH" smtClean="0"/>
              <a:t>05.02.2026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DC7FC2-4C94-415A-4CDE-2F84BF05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ABC323-669D-E3E7-C827-308D4473D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802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6C0C3E2-527E-4381-638D-4072579EC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3571875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C9793D-601C-501D-9D41-285F918B90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1088" y="3571875"/>
            <a:ext cx="9144000" cy="1671636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5000"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A805FCC-80C4-D5E8-7E0A-270AEB8CE3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1088" y="5335587"/>
            <a:ext cx="9144000" cy="102076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der Präsentation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802045-6E4E-CC25-8A8D-F2E5BE90D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686B-4154-0949-A0AC-8045581968B1}" type="datetime1">
              <a:rPr lang="de-CH" smtClean="0"/>
              <a:t>05.02.2026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895C59-D16B-375A-0178-D72183679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1CD015-DF0B-5B58-A36F-05CC804A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6105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9793D-601C-501D-9D41-285F918B90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1088" y="1"/>
            <a:ext cx="9144000" cy="3429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5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A805FCC-80C4-D5E8-7E0A-270AEB8CE3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1088" y="3521075"/>
            <a:ext cx="9144000" cy="102076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der Präsentation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802045-6E4E-CC25-8A8D-F2E5BE90D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4317-E6DA-CF42-997D-B51FC50197AD}" type="datetime1">
              <a:rPr lang="de-CH" smtClean="0"/>
              <a:t>05.02.2026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895C59-D16B-375A-0178-D72183679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1CD015-DF0B-5B58-A36F-05CC804A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DA5416D-6870-2BC6-52D1-951BB94482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9733" y="5928788"/>
            <a:ext cx="1169718" cy="53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93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6C0C3E2-527E-4381-638D-4072579EC9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C9793D-601C-501D-9D41-285F918B90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1088" y="1"/>
            <a:ext cx="9144000" cy="3429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5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A805FCC-80C4-D5E8-7E0A-270AEB8CE3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1088" y="3521075"/>
            <a:ext cx="9144000" cy="102076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der Präsentation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802045-6E4E-CC25-8A8D-F2E5BE90D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55D52-B20C-6347-AFA3-4172C63AA5ED}" type="datetime1">
              <a:rPr lang="de-CH" smtClean="0"/>
              <a:t>05.02.2026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895C59-D16B-375A-0178-D72183679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1CD015-DF0B-5B58-A36F-05CC804A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3188FA6-E208-4201-FC12-D037459888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7485" y="5960884"/>
            <a:ext cx="1169718" cy="53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47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7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9793D-601C-501D-9D41-285F918B90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1088" y="1"/>
            <a:ext cx="9144000" cy="3429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50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A805FCC-80C4-D5E8-7E0A-270AEB8CE3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1088" y="3521075"/>
            <a:ext cx="9144000" cy="102076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der Präsentation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802045-6E4E-CC25-8A8D-F2E5BE90D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B4756-2360-5448-A485-A464E6BD7BF2}" type="datetime1">
              <a:rPr lang="de-CH" smtClean="0"/>
              <a:t>05.02.2026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895C59-D16B-375A-0178-D72183679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1CD015-DF0B-5B58-A36F-05CC804A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EE3F504-D7D9-EC99-E3C8-4C2DED8D69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7485" y="5930811"/>
            <a:ext cx="1169718" cy="53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00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025BB-7157-30C4-AD6A-12B77CA33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450DCD-177B-9247-3C02-8FB228872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283412-872E-FEFB-E361-2242EA5B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21760-F6D0-7A44-8C4E-F5793373E5D7}" type="datetime1">
              <a:rPr lang="de-CH" smtClean="0"/>
              <a:t>05.02.2026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44B59E-DBC7-10B3-ABB8-CDEDA8B2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7D3B0E-B345-D7D4-D41C-0EE78A6DD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24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45459-8033-8AAB-D53E-3FF696DB72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7049" y="714828"/>
            <a:ext cx="6583558" cy="271688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de-DE" dirty="0" err="1"/>
              <a:t>Kapiteltrenner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1E351F-4E4A-F6F7-DB29-E142AA9A4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7049" y="3458703"/>
            <a:ext cx="65835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0B8EAF-59A6-36CF-E6E9-DA71D462D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3F85C-1F0C-4540-B994-26BA16911D77}" type="datetime1">
              <a:rPr lang="de-CH" smtClean="0"/>
              <a:t>05.02.2026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7E07C7-2F5A-07E1-2C30-C67C2D66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F02259-C1CD-E48C-8BDA-A605B0BC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9288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überschrift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45459-8033-8AAB-D53E-3FF696DB72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7049" y="714828"/>
            <a:ext cx="6583558" cy="2716887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de-DE" dirty="0" err="1"/>
              <a:t>Kapiteltrenner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1E351F-4E4A-F6F7-DB29-E142AA9A4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7049" y="3458703"/>
            <a:ext cx="65835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0B8EAF-59A6-36CF-E6E9-DA71D462D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E11E-831B-504A-94D9-AFA2F1A999E9}" type="datetime1">
              <a:rPr lang="de-CH" smtClean="0"/>
              <a:t>05.02.2026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7E07C7-2F5A-07E1-2C30-C67C2D66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F02259-C1CD-E48C-8BDA-A605B0BC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858-D098-4A4C-AB44-F154B9E05DE7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B49B28E-E053-6006-58AB-F4CFEDDC6E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7485" y="5930811"/>
            <a:ext cx="1169718" cy="53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12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87A401F-88EB-9371-8714-12BF7EE76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00" y="365125"/>
            <a:ext cx="1127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4005D78-8F54-702B-517A-599C69A98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400" y="1825625"/>
            <a:ext cx="112647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54DDF3-9EE1-6800-24B8-A08BDA976D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57963" y="6356350"/>
            <a:ext cx="11910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3EBCC-3EA6-7748-998B-83E51837A08D}" type="datetime1">
              <a:rPr lang="de-CH" smtClean="0"/>
              <a:t>05.02.2026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F080AB-6EAC-DD8A-DDCA-C32D19DDE2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6431" y="6356350"/>
            <a:ext cx="33293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D7255D-1D9A-0945-3213-0016C8166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8400" y="6356350"/>
            <a:ext cx="785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7F858-D098-4A4C-AB44-F154B9E05DE7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47" name="Gruppieren 146">
            <a:extLst>
              <a:ext uri="{FF2B5EF4-FFF2-40B4-BE49-F238E27FC236}">
                <a16:creationId xmlns:a16="http://schemas.microsoft.com/office/drawing/2014/main" id="{CF4672A0-D5C1-9B27-C671-4C9FC85E0261}"/>
              </a:ext>
            </a:extLst>
          </p:cNvPr>
          <p:cNvGrpSpPr/>
          <p:nvPr userDrawn="1"/>
        </p:nvGrpSpPr>
        <p:grpSpPr>
          <a:xfrm>
            <a:off x="474301" y="-535693"/>
            <a:ext cx="11248811" cy="264015"/>
            <a:chOff x="474301" y="-392607"/>
            <a:chExt cx="11248811" cy="264015"/>
          </a:xfrm>
        </p:grpSpPr>
        <p:cxnSp>
          <p:nvCxnSpPr>
            <p:cNvPr id="148" name="Gerader Verbinder 12">
              <a:extLst>
                <a:ext uri="{FF2B5EF4-FFF2-40B4-BE49-F238E27FC236}">
                  <a16:creationId xmlns:a16="http://schemas.microsoft.com/office/drawing/2014/main" id="{A827024A-FDAE-1185-D930-3AA9EC731F67}"/>
                </a:ext>
              </a:extLst>
            </p:cNvPr>
            <p:cNvCxnSpPr/>
            <p:nvPr userDrawn="1"/>
          </p:nvCxnSpPr>
          <p:spPr bwMode="black">
            <a:xfrm>
              <a:off x="474301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Gerader Verbinder 13">
              <a:extLst>
                <a:ext uri="{FF2B5EF4-FFF2-40B4-BE49-F238E27FC236}">
                  <a16:creationId xmlns:a16="http://schemas.microsoft.com/office/drawing/2014/main" id="{C9CD4A7D-5617-1AB3-F082-63AA65F96AA6}"/>
                </a:ext>
              </a:extLst>
            </p:cNvPr>
            <p:cNvCxnSpPr/>
            <p:nvPr userDrawn="1"/>
          </p:nvCxnSpPr>
          <p:spPr bwMode="black">
            <a:xfrm>
              <a:off x="4034712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Gerader Verbinder 14">
              <a:extLst>
                <a:ext uri="{FF2B5EF4-FFF2-40B4-BE49-F238E27FC236}">
                  <a16:creationId xmlns:a16="http://schemas.microsoft.com/office/drawing/2014/main" id="{5D3E31CF-3E75-3488-E62E-3535DCF1217F}"/>
                </a:ext>
              </a:extLst>
            </p:cNvPr>
            <p:cNvCxnSpPr/>
            <p:nvPr userDrawn="1"/>
          </p:nvCxnSpPr>
          <p:spPr bwMode="black">
            <a:xfrm>
              <a:off x="4311818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Gerader Verbinder 15">
              <a:extLst>
                <a:ext uri="{FF2B5EF4-FFF2-40B4-BE49-F238E27FC236}">
                  <a16:creationId xmlns:a16="http://schemas.microsoft.com/office/drawing/2014/main" id="{F88134FC-74FE-9D68-441F-7BE1D80CB5E8}"/>
                </a:ext>
              </a:extLst>
            </p:cNvPr>
            <p:cNvCxnSpPr/>
            <p:nvPr userDrawn="1"/>
          </p:nvCxnSpPr>
          <p:spPr bwMode="black">
            <a:xfrm>
              <a:off x="5957446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Gerader Verbinder 16">
              <a:extLst>
                <a:ext uri="{FF2B5EF4-FFF2-40B4-BE49-F238E27FC236}">
                  <a16:creationId xmlns:a16="http://schemas.microsoft.com/office/drawing/2014/main" id="{64019C88-E1DB-814B-0C1B-637F4017BE47}"/>
                </a:ext>
              </a:extLst>
            </p:cNvPr>
            <p:cNvCxnSpPr/>
            <p:nvPr userDrawn="1"/>
          </p:nvCxnSpPr>
          <p:spPr bwMode="black">
            <a:xfrm>
              <a:off x="6234551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Gerader Verbinder 17">
              <a:extLst>
                <a:ext uri="{FF2B5EF4-FFF2-40B4-BE49-F238E27FC236}">
                  <a16:creationId xmlns:a16="http://schemas.microsoft.com/office/drawing/2014/main" id="{030C9F09-B5A3-8DEA-DBBA-58708A2AC9D7}"/>
                </a:ext>
              </a:extLst>
            </p:cNvPr>
            <p:cNvCxnSpPr/>
            <p:nvPr userDrawn="1"/>
          </p:nvCxnSpPr>
          <p:spPr bwMode="black">
            <a:xfrm>
              <a:off x="7899728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Gerader Verbinder 18">
              <a:extLst>
                <a:ext uri="{FF2B5EF4-FFF2-40B4-BE49-F238E27FC236}">
                  <a16:creationId xmlns:a16="http://schemas.microsoft.com/office/drawing/2014/main" id="{E0B75366-79E6-0597-0BF7-59FD381FED80}"/>
                </a:ext>
              </a:extLst>
            </p:cNvPr>
            <p:cNvCxnSpPr/>
            <p:nvPr userDrawn="1"/>
          </p:nvCxnSpPr>
          <p:spPr bwMode="black">
            <a:xfrm>
              <a:off x="8174263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Gerader Verbinder 19">
              <a:extLst>
                <a:ext uri="{FF2B5EF4-FFF2-40B4-BE49-F238E27FC236}">
                  <a16:creationId xmlns:a16="http://schemas.microsoft.com/office/drawing/2014/main" id="{1F3AF271-8BE1-BB13-8872-D124094328DE}"/>
                </a:ext>
              </a:extLst>
            </p:cNvPr>
            <p:cNvCxnSpPr/>
            <p:nvPr userDrawn="1"/>
          </p:nvCxnSpPr>
          <p:spPr bwMode="black">
            <a:xfrm>
              <a:off x="11723112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Gerader Verbinder 13">
              <a:extLst>
                <a:ext uri="{FF2B5EF4-FFF2-40B4-BE49-F238E27FC236}">
                  <a16:creationId xmlns:a16="http://schemas.microsoft.com/office/drawing/2014/main" id="{E9BC7FEA-523C-4BCE-03B4-3082CE4E3E8B}"/>
                </a:ext>
              </a:extLst>
            </p:cNvPr>
            <p:cNvCxnSpPr/>
            <p:nvPr userDrawn="1"/>
          </p:nvCxnSpPr>
          <p:spPr bwMode="black">
            <a:xfrm>
              <a:off x="3069370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Gerader Verbinder 14">
              <a:extLst>
                <a:ext uri="{FF2B5EF4-FFF2-40B4-BE49-F238E27FC236}">
                  <a16:creationId xmlns:a16="http://schemas.microsoft.com/office/drawing/2014/main" id="{1B6C409A-4655-AE8C-C722-C2A2B792B2A3}"/>
                </a:ext>
              </a:extLst>
            </p:cNvPr>
            <p:cNvCxnSpPr/>
            <p:nvPr userDrawn="1"/>
          </p:nvCxnSpPr>
          <p:spPr bwMode="black">
            <a:xfrm>
              <a:off x="3346475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Gerader Verbinder 17">
              <a:extLst>
                <a:ext uri="{FF2B5EF4-FFF2-40B4-BE49-F238E27FC236}">
                  <a16:creationId xmlns:a16="http://schemas.microsoft.com/office/drawing/2014/main" id="{F52FFA78-0994-DF30-8EF4-0BB084C53152}"/>
                </a:ext>
              </a:extLst>
            </p:cNvPr>
            <p:cNvCxnSpPr/>
            <p:nvPr userDrawn="1"/>
          </p:nvCxnSpPr>
          <p:spPr bwMode="black">
            <a:xfrm>
              <a:off x="8847510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Gerader Verbinder 18">
              <a:extLst>
                <a:ext uri="{FF2B5EF4-FFF2-40B4-BE49-F238E27FC236}">
                  <a16:creationId xmlns:a16="http://schemas.microsoft.com/office/drawing/2014/main" id="{882C9831-1E8E-64BC-A179-8CE8705D9F3D}"/>
                </a:ext>
              </a:extLst>
            </p:cNvPr>
            <p:cNvCxnSpPr/>
            <p:nvPr userDrawn="1"/>
          </p:nvCxnSpPr>
          <p:spPr bwMode="black">
            <a:xfrm>
              <a:off x="9126602" y="-392607"/>
              <a:ext cx="0" cy="26401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22F9A4EB-BA6E-A6F3-B324-B4DE52197F3A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03" y="5956061"/>
            <a:ext cx="1168854" cy="53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6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7" r:id="rId2"/>
    <p:sldLayoutId id="2147483649" r:id="rId3"/>
    <p:sldLayoutId id="2147483668" r:id="rId4"/>
    <p:sldLayoutId id="2147483662" r:id="rId5"/>
    <p:sldLayoutId id="2147483670" r:id="rId6"/>
    <p:sldLayoutId id="2147483650" r:id="rId7"/>
    <p:sldLayoutId id="2147483651" r:id="rId8"/>
    <p:sldLayoutId id="2147483674" r:id="rId9"/>
    <p:sldLayoutId id="2147483663" r:id="rId10"/>
    <p:sldLayoutId id="2147483652" r:id="rId11"/>
    <p:sldLayoutId id="2147483676" r:id="rId12"/>
    <p:sldLayoutId id="2147483680" r:id="rId13"/>
    <p:sldLayoutId id="2147483660" r:id="rId14"/>
    <p:sldLayoutId id="2147483653" r:id="rId15"/>
    <p:sldLayoutId id="2147483677" r:id="rId16"/>
    <p:sldLayoutId id="2147483678" r:id="rId17"/>
    <p:sldLayoutId id="2147483679" r:id="rId18"/>
    <p:sldLayoutId id="2147483683" r:id="rId19"/>
    <p:sldLayoutId id="2147483684" r:id="rId20"/>
    <p:sldLayoutId id="2147483654" r:id="rId21"/>
    <p:sldLayoutId id="2147483655" r:id="rId22"/>
    <p:sldLayoutId id="2147483656" r:id="rId23"/>
    <p:sldLayoutId id="2147483657" r:id="rId24"/>
    <p:sldLayoutId id="2147483658" r:id="rId25"/>
    <p:sldLayoutId id="2147483659" r:id="rId2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5125" indent="-355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Symbol" pitchFamily="2" charset="2"/>
        <a:buChar char="-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20725" indent="-354013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525" indent="-3048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Symbol" pitchFamily="2" charset="2"/>
        <a:buChar char="-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81125" indent="-355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moke_-_3068 (Original)">
            <a:hlinkClick r:id="" action="ppaction://media"/>
            <a:extLst>
              <a:ext uri="{FF2B5EF4-FFF2-40B4-BE49-F238E27FC236}">
                <a16:creationId xmlns:a16="http://schemas.microsoft.com/office/drawing/2014/main" id="{F54991ED-206F-E32B-493A-88F98A3535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60"/>
                </p14:media>
              </p:ext>
            </p:extLst>
          </p:nvPr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lum bright="6000"/>
          </a:blip>
          <a:stretch>
            <a:fillRect/>
          </a:stretch>
        </p:blipFill>
        <p:spPr>
          <a:xfrm>
            <a:off x="0" y="0"/>
            <a:ext cx="12192000" cy="6848168"/>
          </a:xfrm>
          <a:prstGeom prst="rect">
            <a:avLst/>
          </a:prstGeom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A79CCC1-136E-1C5A-947D-796D98893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666482" y="-2667518"/>
            <a:ext cx="6859034" cy="12192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4EFC262-E0AF-B401-E896-3693C86B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7" name="Dein Abschnittstext (1)">
            <a:hlinkClick r:id="" action="ppaction://media"/>
            <a:extLst>
              <a:ext uri="{FF2B5EF4-FFF2-40B4-BE49-F238E27FC236}">
                <a16:creationId xmlns:a16="http://schemas.microsoft.com/office/drawing/2014/main" id="{EAE914EA-F81D-7FE5-08B8-B88253115A77}"/>
              </a:ext>
            </a:extLst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3">
                  <p14:trim st="5050" end="5971"/>
                </p14:media>
              </p:ext>
            </p:extLst>
          </p:nvPr>
        </p:nvPicPr>
        <p:blipFill>
          <a:blip r:embed="rId7">
            <a:lum bright="4000" contrast="3000"/>
          </a:blip>
          <a:srcRect t="2529" r="1379"/>
          <a:stretch>
            <a:fillRect/>
          </a:stretch>
        </p:blipFill>
        <p:spPr>
          <a:xfrm>
            <a:off x="112655" y="390375"/>
            <a:ext cx="11128008" cy="6186324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960F9AE-D19D-96B0-5F29-3CF31195CB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7485" y="5930811"/>
            <a:ext cx="1169718" cy="53681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ED01006-3640-650D-2A4E-AE7EFFB3B9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t="11508" b="5665"/>
          <a:stretch/>
        </p:blipFill>
        <p:spPr>
          <a:xfrm>
            <a:off x="235341" y="5871733"/>
            <a:ext cx="1169718" cy="8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7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22DE7-915D-6D2B-B3DD-14EE8229B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99274B-DD0E-F58A-A941-5095A4AB21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6" name="Rechteck: abgerundete Ecken 4">
            <a:extLst>
              <a:ext uri="{FF2B5EF4-FFF2-40B4-BE49-F238E27FC236}">
                <a16:creationId xmlns:a16="http://schemas.microsoft.com/office/drawing/2014/main" id="{A0CF9DA2-8EBE-CB62-04E4-52057346BFAB}"/>
              </a:ext>
            </a:extLst>
          </p:cNvPr>
          <p:cNvSpPr txBox="1"/>
          <p:nvPr/>
        </p:nvSpPr>
        <p:spPr>
          <a:xfrm>
            <a:off x="1857397" y="2584382"/>
            <a:ext cx="8053654" cy="1689236"/>
          </a:xfrm>
          <a:prstGeom prst="rect">
            <a:avLst/>
          </a:prstGeom>
          <a:solidFill>
            <a:srgbClr val="004947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2800" b="1" kern="1200" dirty="0">
                <a:solidFill>
                  <a:schemeClr val="tx1"/>
                </a:solidFill>
              </a:rPr>
              <a:t>«</a:t>
            </a:r>
            <a:r>
              <a:rPr lang="de-CH" sz="2800" b="1" kern="1200" dirty="0" err="1">
                <a:solidFill>
                  <a:schemeClr val="tx1"/>
                </a:solidFill>
              </a:rPr>
              <a:t>Snusen</a:t>
            </a:r>
            <a:r>
              <a:rPr lang="de-CH" sz="2800" b="1" kern="1200" dirty="0">
                <a:solidFill>
                  <a:schemeClr val="tx1"/>
                </a:solidFill>
              </a:rPr>
              <a:t> ist ungefährlich, weil die Lungen nicht belastet werden.»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27A4BFF-5B66-7DF1-362D-D62C3A9F5204}"/>
              </a:ext>
            </a:extLst>
          </p:cNvPr>
          <p:cNvSpPr/>
          <p:nvPr/>
        </p:nvSpPr>
        <p:spPr>
          <a:xfrm rot="20763539">
            <a:off x="391614" y="380010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C403B30-1DAD-81E6-719B-5CD3A33BA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00" y="365125"/>
            <a:ext cx="11275200" cy="132556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Seid ihr bereit?</a:t>
            </a:r>
          </a:p>
        </p:txBody>
      </p:sp>
    </p:spTree>
    <p:extLst>
      <p:ext uri="{BB962C8B-B14F-4D97-AF65-F5344CB8AC3E}">
        <p14:creationId xmlns:p14="http://schemas.microsoft.com/office/powerpoint/2010/main" val="44290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22BBA-F4FE-C8D8-E310-D704D955C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1D1C11-2D6B-0287-E23D-8C7D5926FE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6" name="Rechteck: abgerundete Ecken 4">
            <a:extLst>
              <a:ext uri="{FF2B5EF4-FFF2-40B4-BE49-F238E27FC236}">
                <a16:creationId xmlns:a16="http://schemas.microsoft.com/office/drawing/2014/main" id="{69A3E95F-B247-A250-5566-4E22A5E9E666}"/>
              </a:ext>
            </a:extLst>
          </p:cNvPr>
          <p:cNvSpPr txBox="1"/>
          <p:nvPr/>
        </p:nvSpPr>
        <p:spPr>
          <a:xfrm>
            <a:off x="1857397" y="2584382"/>
            <a:ext cx="8053654" cy="1689236"/>
          </a:xfrm>
          <a:prstGeom prst="rect">
            <a:avLst/>
          </a:prstGeom>
          <a:solidFill>
            <a:srgbClr val="004947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2800" b="1" kern="1200" dirty="0"/>
              <a:t>«In der Schweiz sterben täglich mind</a:t>
            </a:r>
            <a:r>
              <a:rPr lang="de-CH" sz="2800" b="1" dirty="0"/>
              <a:t>estens </a:t>
            </a:r>
            <a:r>
              <a:rPr lang="de-CH" sz="2800" b="1" kern="1200" dirty="0"/>
              <a:t>26 Menschen an den Folgen von Tabak- und Nikotinprodukten.»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BAFDCA2-3FCE-1438-2CAF-EF9AD63765A8}"/>
              </a:ext>
            </a:extLst>
          </p:cNvPr>
          <p:cNvSpPr/>
          <p:nvPr/>
        </p:nvSpPr>
        <p:spPr>
          <a:xfrm rot="20763539">
            <a:off x="391614" y="380010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A8EE6004-1FD5-4EBE-E6B4-9906A8438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00" y="365125"/>
            <a:ext cx="11275200" cy="132556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Seid ihr bereit?</a:t>
            </a:r>
          </a:p>
        </p:txBody>
      </p:sp>
    </p:spTree>
    <p:extLst>
      <p:ext uri="{BB962C8B-B14F-4D97-AF65-F5344CB8AC3E}">
        <p14:creationId xmlns:p14="http://schemas.microsoft.com/office/powerpoint/2010/main" val="35411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EF365-5ECF-985F-B236-D03A9EC34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69B04D-5B52-288F-C836-B7A91F9A5E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6" name="Rechteck: abgerundete Ecken 4">
            <a:extLst>
              <a:ext uri="{FF2B5EF4-FFF2-40B4-BE49-F238E27FC236}">
                <a16:creationId xmlns:a16="http://schemas.microsoft.com/office/drawing/2014/main" id="{C3D64415-3CD1-AF13-2011-9DADB98B2753}"/>
              </a:ext>
            </a:extLst>
          </p:cNvPr>
          <p:cNvSpPr txBox="1"/>
          <p:nvPr/>
        </p:nvSpPr>
        <p:spPr>
          <a:xfrm>
            <a:off x="1857397" y="2584382"/>
            <a:ext cx="8219664" cy="1689236"/>
          </a:xfrm>
          <a:prstGeom prst="rect">
            <a:avLst/>
          </a:prstGeom>
          <a:solidFill>
            <a:srgbClr val="004947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CH" sz="2800" b="1" kern="1200" dirty="0">
                <a:solidFill>
                  <a:schemeClr val="tx1"/>
                </a:solidFill>
              </a:rPr>
              <a:t>«</a:t>
            </a:r>
            <a:r>
              <a:rPr lang="de-DE" sz="2800" b="1" dirty="0">
                <a:solidFill>
                  <a:schemeClr val="tx1"/>
                </a:solidFill>
              </a:rPr>
              <a:t>Ein Zigarettenstummel im Wasser ist harmlos.  Papier und Tabak sind biologisch abbaubar.</a:t>
            </a:r>
            <a:r>
              <a:rPr lang="de-CH" sz="2800" b="1" kern="1200" dirty="0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1A61608-7F33-EC2F-CDD8-AF0B109EBEE9}"/>
              </a:ext>
            </a:extLst>
          </p:cNvPr>
          <p:cNvSpPr/>
          <p:nvPr/>
        </p:nvSpPr>
        <p:spPr>
          <a:xfrm rot="20763539">
            <a:off x="391614" y="380010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9D828DE6-7152-3B16-8924-462AD6596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00" y="365125"/>
            <a:ext cx="11275200" cy="132556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Seid ihr bereit?</a:t>
            </a:r>
          </a:p>
        </p:txBody>
      </p:sp>
    </p:spTree>
    <p:extLst>
      <p:ext uri="{BB962C8B-B14F-4D97-AF65-F5344CB8AC3E}">
        <p14:creationId xmlns:p14="http://schemas.microsoft.com/office/powerpoint/2010/main" val="312642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C45A3-B356-713C-0CB0-3E9A8FCFF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2FE83572-BF1F-0B8A-8E6F-0FECD201246B}"/>
              </a:ext>
            </a:extLst>
          </p:cNvPr>
          <p:cNvSpPr/>
          <p:nvPr/>
        </p:nvSpPr>
        <p:spPr>
          <a:xfrm rot="20763539">
            <a:off x="391614" y="380010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34AB33-D9DD-EF45-C279-77FE08799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chemeClr val="tx2"/>
                </a:solidFill>
              </a:rPr>
              <a:t>Game 2  Speed Memory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58D276-CEA9-F300-9D82-D82710FE1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/>
              <a:t>Vor euch liegen verschiedene Begriffe und Bilder.</a:t>
            </a:r>
          </a:p>
          <a:p>
            <a:endParaRPr lang="de-CH" dirty="0"/>
          </a:p>
          <a:p>
            <a:r>
              <a:rPr lang="de-CH" dirty="0"/>
              <a:t>Überlegt euch welches Bild zu welchem Begriff passen könnt.  Dafür habt ihr einige Minuten Zeit.</a:t>
            </a:r>
          </a:p>
          <a:p>
            <a:endParaRPr lang="de-CH" dirty="0"/>
          </a:p>
          <a:p>
            <a:r>
              <a:rPr lang="de-CH" b="1" dirty="0"/>
              <a:t>Warum passen Bild und Begriff zusammen?</a:t>
            </a:r>
          </a:p>
          <a:p>
            <a:r>
              <a:rPr lang="de-CH" b="1" dirty="0"/>
              <a:t>Was hat das Paar mit dem Thema Tabak und Nikotin zu tun? </a:t>
            </a:r>
          </a:p>
          <a:p>
            <a:r>
              <a:rPr lang="de-CH" dirty="0">
                <a:sym typeface="Wingdings" panose="05000000000000000000" pitchFamily="2" charset="2"/>
              </a:rPr>
              <a:t> Schreibt euren Grund auf die Karten.</a:t>
            </a:r>
            <a:endParaRPr lang="de-CH" dirty="0"/>
          </a:p>
          <a:p>
            <a:endParaRPr lang="de-CH" dirty="0"/>
          </a:p>
          <a:p>
            <a:r>
              <a:rPr lang="de-CH" dirty="0"/>
              <a:t>Ihr erhält einen Punkt, wenn ihr das richtige Paar gewählt habt und einen Punkt, wenn ihr den richtigen Grund dazu nennt. 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34A971-ED51-919B-3BB3-DEE08AF92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t="11508" b="5665"/>
          <a:stretch/>
        </p:blipFill>
        <p:spPr>
          <a:xfrm>
            <a:off x="235341" y="5871733"/>
            <a:ext cx="1169718" cy="8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2223F77-F230-1719-1030-2DB3F800B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A35486DA-2A24-7666-A17F-1AA35D9DDB64}"/>
              </a:ext>
            </a:extLst>
          </p:cNvPr>
          <p:cNvSpPr/>
          <p:nvPr/>
        </p:nvSpPr>
        <p:spPr>
          <a:xfrm rot="20763539">
            <a:off x="391614" y="380010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06D818-1300-1EDF-733D-CD4F2ADBA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chemeClr val="tx2"/>
                </a:solidFill>
              </a:rPr>
              <a:t>Game 2  Speed Memory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5D5A3D-36A8-5F0B-4804-38C343353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/>
              <a:t>Vor euch liegen verschiedene Begriffe und Bilder.</a:t>
            </a:r>
          </a:p>
          <a:p>
            <a:endParaRPr lang="de-CH" dirty="0"/>
          </a:p>
          <a:p>
            <a:r>
              <a:rPr lang="de-CH" dirty="0"/>
              <a:t>Überlegt euch welches Bild zu welchem Begriff passen könnt.  Dafür habt ihr 10 Minuten Zeit.</a:t>
            </a:r>
          </a:p>
          <a:p>
            <a:endParaRPr lang="de-CH" dirty="0"/>
          </a:p>
          <a:p>
            <a:r>
              <a:rPr lang="de-CH" dirty="0"/>
              <a:t>Ihr erhält einen Punkt, wenn ihr das richtige Paar gewählt habt.</a:t>
            </a:r>
          </a:p>
          <a:p>
            <a:endParaRPr lang="de-CH" dirty="0"/>
          </a:p>
          <a:p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40FC78-4DD5-0FA1-4B04-DCBB46AD69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t="11508" b="5665"/>
          <a:stretch/>
        </p:blipFill>
        <p:spPr>
          <a:xfrm>
            <a:off x="235341" y="5871733"/>
            <a:ext cx="1169718" cy="8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3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6B7B63-C517-DF21-2FC4-7F813ADB0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FF31EAC3-F652-14DC-4053-97D37E625842}"/>
              </a:ext>
            </a:extLst>
          </p:cNvPr>
          <p:cNvSpPr/>
          <p:nvPr/>
        </p:nvSpPr>
        <p:spPr>
          <a:xfrm rot="20763539">
            <a:off x="404135" y="2050853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DB203D-C0D6-1E47-90D4-A5D86DFC5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Welcher Begriff passt?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7CC218-97B7-6FA3-D793-D932BF8C72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7" name="Picture 3112">
            <a:extLst>
              <a:ext uri="{FF2B5EF4-FFF2-40B4-BE49-F238E27FC236}">
                <a16:creationId xmlns:a16="http://schemas.microsoft.com/office/drawing/2014/main" id="{A27D7BDE-5347-7FB9-3EC8-C7D3A3D362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8788" b="4358"/>
          <a:stretch>
            <a:fillRect/>
          </a:stretch>
        </p:blipFill>
        <p:spPr bwMode="auto">
          <a:xfrm>
            <a:off x="6243023" y="0"/>
            <a:ext cx="594897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175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9771E3-504C-FAFE-1E76-5F2F1D712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133D7E-9ABA-6A50-371B-6FEA28A9E8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7" name="Picture 3112">
            <a:extLst>
              <a:ext uri="{FF2B5EF4-FFF2-40B4-BE49-F238E27FC236}">
                <a16:creationId xmlns:a16="http://schemas.microsoft.com/office/drawing/2014/main" id="{4F7F5AFC-799B-044A-EAD9-2CA2251C39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099" r="21099"/>
          <a:stretch/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651A7E4-80EB-6BBA-878C-65897411203C}"/>
              </a:ext>
            </a:extLst>
          </p:cNvPr>
          <p:cNvSpPr/>
          <p:nvPr/>
        </p:nvSpPr>
        <p:spPr>
          <a:xfrm rot="20763539">
            <a:off x="404135" y="2050853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D65FC9-E1EF-BEF9-794C-E0CD34710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Welcher Begriff passt?</a:t>
            </a:r>
          </a:p>
        </p:txBody>
      </p:sp>
    </p:spTree>
    <p:extLst>
      <p:ext uri="{BB962C8B-B14F-4D97-AF65-F5344CB8AC3E}">
        <p14:creationId xmlns:p14="http://schemas.microsoft.com/office/powerpoint/2010/main" val="2168742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D058FD-6C4A-BCAA-BDC8-EF6DFD7C0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CEFC721A-A2BB-2890-8517-CBD99340316C}"/>
              </a:ext>
            </a:extLst>
          </p:cNvPr>
          <p:cNvSpPr/>
          <p:nvPr/>
        </p:nvSpPr>
        <p:spPr>
          <a:xfrm rot="20763539">
            <a:off x="404135" y="2050853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DF77C3-CB51-B354-47DE-55FB954F6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Welcher Begriff passt?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FF407C-C65C-5783-99ED-C58BCD6F26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312743FB-82BF-59AF-968D-DA18011597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98E0A14-0250-E46F-73D8-93F9E1EFF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0" t="-2041" r="26960"/>
          <a:stretch>
            <a:fillRect/>
          </a:stretch>
        </p:blipFill>
        <p:spPr bwMode="auto">
          <a:xfrm>
            <a:off x="6243022" y="-139959"/>
            <a:ext cx="5948978" cy="699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769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7354B9-D38B-C07C-6A83-B1BC20FF7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950ACA31-6DAE-A1B7-7183-9CCABEE37003}"/>
              </a:ext>
            </a:extLst>
          </p:cNvPr>
          <p:cNvSpPr/>
          <p:nvPr/>
        </p:nvSpPr>
        <p:spPr>
          <a:xfrm rot="20763539">
            <a:off x="404135" y="2050853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B98180-AC37-251C-33A9-850F55C8F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Welcher Begriff passt?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CDC2D4-E025-31BF-9A42-E054E97452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Bild 1">
            <a:extLst>
              <a:ext uri="{FF2B5EF4-FFF2-40B4-BE49-F238E27FC236}">
                <a16:creationId xmlns:a16="http://schemas.microsoft.com/office/drawing/2014/main" id="{41F0CC0A-6622-9B80-319D-84C3103FCF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8662" t="13147" r="8829" b="31126"/>
          <a:stretch>
            <a:fillRect/>
          </a:stretch>
        </p:blipFill>
        <p:spPr bwMode="auto">
          <a:xfrm>
            <a:off x="6243023" y="-1817226"/>
            <a:ext cx="7766304" cy="8953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5014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A60271-BEC6-528A-B6F4-237936432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32D503-B355-3599-3F17-B2B13F25B8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3B1E5326-A8EB-58CC-422C-59CD1CA502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DAB1B27-645F-75D8-BEB9-89AA41C44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1085" r="21085"/>
          <a:stretch/>
        </p:blipFill>
        <p:spPr bwMode="auto">
          <a:xfrm>
            <a:off x="6243023" y="0"/>
            <a:ext cx="59489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116F3116-BDD9-D79D-E081-5ED48AFE4E3A}"/>
              </a:ext>
            </a:extLst>
          </p:cNvPr>
          <p:cNvSpPr/>
          <p:nvPr/>
        </p:nvSpPr>
        <p:spPr>
          <a:xfrm rot="20763539">
            <a:off x="404135" y="2050853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FC4B53-C04F-F2FD-D883-67640334A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Welcher Begriff passt?</a:t>
            </a:r>
          </a:p>
        </p:txBody>
      </p:sp>
    </p:spTree>
    <p:extLst>
      <p:ext uri="{BB962C8B-B14F-4D97-AF65-F5344CB8AC3E}">
        <p14:creationId xmlns:p14="http://schemas.microsoft.com/office/powerpoint/2010/main" val="2435225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DE879867-968C-30EB-A3CB-2FFCA39C9A14}"/>
              </a:ext>
            </a:extLst>
          </p:cNvPr>
          <p:cNvSpPr/>
          <p:nvPr/>
        </p:nvSpPr>
        <p:spPr>
          <a:xfrm rot="20763539">
            <a:off x="391614" y="380010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1E4E03D-901F-BC24-B45B-49EB1F77A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de-DE" dirty="0"/>
            </a:br>
            <a:r>
              <a:rPr lang="de-DE" dirty="0"/>
              <a:t>Los geht’s!</a:t>
            </a:r>
            <a:br>
              <a:rPr lang="de-DE" dirty="0"/>
            </a:b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855813-2628-C8CF-6242-07AA3FB65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de-DE" dirty="0"/>
              <a:t>Heute wird nicht einfach nur zugehört – ihr seid gefragt. </a:t>
            </a:r>
          </a:p>
          <a:p>
            <a:endParaRPr lang="de-DE" b="1" dirty="0"/>
          </a:p>
          <a:p>
            <a:r>
              <a:rPr lang="de-DE" dirty="0"/>
              <a:t>Euch erwarten zwei interaktive Games rund </a:t>
            </a:r>
            <a:r>
              <a:rPr lang="de-DE" b="1" dirty="0"/>
              <a:t>ums Thema Tabak &amp; Nikotin.</a:t>
            </a:r>
          </a:p>
          <a:p>
            <a:endParaRPr lang="de-DE" b="1" dirty="0"/>
          </a:p>
          <a:p>
            <a:r>
              <a:rPr lang="de-DE" b="1" dirty="0"/>
              <a:t>Ziel: Gemeinsam in eurem Team richtig zu entscheiden, um Punkte zu sammeln</a:t>
            </a:r>
          </a:p>
          <a:p>
            <a:endParaRPr lang="de-DE" dirty="0"/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Bildet 4-5er Gruppen.</a:t>
            </a:r>
            <a:endParaRPr lang="de-DE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Sucht einen Platz für euer Team und haltet genug Abstand zu den anderen Gruppen.</a:t>
            </a:r>
            <a:endParaRPr lang="de-DE" dirty="0">
              <a:cs typeface="Arial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/>
              <a:t>Viel Glück und viel </a:t>
            </a:r>
            <a:r>
              <a:rPr lang="de-DE" dirty="0" err="1"/>
              <a:t>Spass</a:t>
            </a:r>
            <a:r>
              <a:rPr lang="de-DE" dirty="0"/>
              <a:t>!😉</a:t>
            </a:r>
            <a:br>
              <a:rPr lang="de-DE" dirty="0"/>
            </a:br>
            <a:endParaRPr lang="de-CH" dirty="0"/>
          </a:p>
          <a:p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9FEDA88-B0E4-22EA-EA99-7011CEABBA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t="11508" b="5665"/>
          <a:stretch/>
        </p:blipFill>
        <p:spPr>
          <a:xfrm>
            <a:off x="235341" y="5871733"/>
            <a:ext cx="1169718" cy="8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47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7E81DC-BFB2-F6A1-D7BE-FA0941DBD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E601341D-0D2F-8166-1139-EC0EEE0E911A}"/>
              </a:ext>
            </a:extLst>
          </p:cNvPr>
          <p:cNvSpPr/>
          <p:nvPr/>
        </p:nvSpPr>
        <p:spPr>
          <a:xfrm rot="20763539">
            <a:off x="404135" y="2050853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B53621-3DA3-CA8C-324A-B7254C979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Welcher Begriff passt?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EBA62C-E411-E6ED-7BA2-ACC498FE21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7" name="Picture 3112">
            <a:extLst>
              <a:ext uri="{FF2B5EF4-FFF2-40B4-BE49-F238E27FC236}">
                <a16:creationId xmlns:a16="http://schemas.microsoft.com/office/drawing/2014/main" id="{5BCCE440-A8AD-5C77-19C2-4A2DB816D1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139" r="21139"/>
          <a:stretch/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386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671175-1E9B-2CCE-3FE1-645182152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F3534525-1A1D-1C56-6483-9255F33FB216}"/>
              </a:ext>
            </a:extLst>
          </p:cNvPr>
          <p:cNvSpPr/>
          <p:nvPr/>
        </p:nvSpPr>
        <p:spPr>
          <a:xfrm rot="20763539">
            <a:off x="404135" y="2050853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66DA91-7143-9EF7-DA70-F21B9AA40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Welcher Begriff passt?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C9B992-DB77-0724-4CCF-B824095F41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36E00EF8-B04F-DD94-C729-61C5F2D2EA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B104787-39AD-182D-B7BD-65F2A5B4B5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849" r="14063"/>
          <a:stretch>
            <a:fillRect/>
          </a:stretch>
        </p:blipFill>
        <p:spPr>
          <a:xfrm>
            <a:off x="6243023" y="0"/>
            <a:ext cx="59755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03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69BCC4-6BDC-6718-D1F9-5C4181540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9CE7E542-FD72-26C1-521D-147725661B77}"/>
              </a:ext>
            </a:extLst>
          </p:cNvPr>
          <p:cNvSpPr/>
          <p:nvPr/>
        </p:nvSpPr>
        <p:spPr>
          <a:xfrm rot="20763539">
            <a:off x="404135" y="2050853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E947ED4-D973-BCBB-7681-245D8EBB3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Welcher Begriff passt?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8808705-3A31-5317-23AA-84770B5A1F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37577E33-AE3D-27F5-3316-2DA23E3C32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088" r="21088"/>
          <a:stretch/>
        </p:blipFill>
        <p:spPr/>
      </p:pic>
    </p:spTree>
    <p:extLst>
      <p:ext uri="{BB962C8B-B14F-4D97-AF65-F5344CB8AC3E}">
        <p14:creationId xmlns:p14="http://schemas.microsoft.com/office/powerpoint/2010/main" val="3379104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19F9C-96DD-0661-5782-FF42A3EB0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15353C47-3D28-C9D6-B316-74CF8371DEFE}"/>
              </a:ext>
            </a:extLst>
          </p:cNvPr>
          <p:cNvSpPr/>
          <p:nvPr/>
        </p:nvSpPr>
        <p:spPr>
          <a:xfrm rot="20763539">
            <a:off x="404135" y="2050853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9775EF-A583-90C2-DFB1-E4F3BB113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Welcher Begriff passt?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5E31F6-56A1-E3BD-66E2-AE641BF906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Bild 1">
            <a:extLst>
              <a:ext uri="{FF2B5EF4-FFF2-40B4-BE49-F238E27FC236}">
                <a16:creationId xmlns:a16="http://schemas.microsoft.com/office/drawing/2014/main" id="{9DB2C324-168A-EFAE-0A4A-F1D50DCC7A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5603" r="25603"/>
          <a:stretch/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4648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4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C3B83A-8804-74BC-6C0A-E90E81697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2759F359-D805-F4E7-8310-EEDB16E7ECA2}"/>
              </a:ext>
            </a:extLst>
          </p:cNvPr>
          <p:cNvSpPr/>
          <p:nvPr/>
        </p:nvSpPr>
        <p:spPr>
          <a:xfrm rot="20763539">
            <a:off x="404135" y="2050853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885807-AF83-370E-29E4-D06436431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Welcher Begriff passt?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59CC62-7196-85A6-98EE-86C4331A36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Bild 1">
            <a:extLst>
              <a:ext uri="{FF2B5EF4-FFF2-40B4-BE49-F238E27FC236}">
                <a16:creationId xmlns:a16="http://schemas.microsoft.com/office/drawing/2014/main" id="{800B96A1-1A8E-0648-697B-342EB164E0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370" t="-12475" r="42764" b="12475"/>
          <a:stretch>
            <a:fillRect/>
          </a:stretch>
        </p:blipFill>
        <p:spPr bwMode="auto">
          <a:xfrm>
            <a:off x="6243023" y="-1817226"/>
            <a:ext cx="7766304" cy="8953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237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CDA3A-1D8A-0F4E-4E7A-040B557ED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A63B128A-3113-010D-3996-F2886ECC4DF0}"/>
              </a:ext>
            </a:extLst>
          </p:cNvPr>
          <p:cNvSpPr/>
          <p:nvPr/>
        </p:nvSpPr>
        <p:spPr>
          <a:xfrm rot="20763539">
            <a:off x="391614" y="380010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8AC9D0-13F2-E998-C085-347B56C6D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chemeClr val="tx2"/>
                </a:solidFill>
              </a:rPr>
              <a:t>Gewonnen hat?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8C3B29C-1F2C-641D-FBA9-F7D43856CF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t="11508" b="5665"/>
          <a:stretch/>
        </p:blipFill>
        <p:spPr>
          <a:xfrm>
            <a:off x="235341" y="5871733"/>
            <a:ext cx="1169718" cy="859201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78AC52E-4206-3C16-E316-17B7E8D03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400" y="1825625"/>
            <a:ext cx="11264712" cy="4351338"/>
          </a:xfrm>
        </p:spPr>
        <p:txBody>
          <a:bodyPr>
            <a:normAutofit/>
          </a:bodyPr>
          <a:lstStyle/>
          <a:p>
            <a:r>
              <a:rPr lang="de-CH" dirty="0"/>
              <a:t>Jetzt werden alle Punkte zusammengezählt.</a:t>
            </a:r>
          </a:p>
          <a:p>
            <a:endParaRPr lang="de-CH" dirty="0"/>
          </a:p>
          <a:p>
            <a:r>
              <a:rPr lang="de-CH" dirty="0"/>
              <a:t>Die Gruppe mit den meisten Punkten hat gewonnen! </a:t>
            </a:r>
          </a:p>
          <a:p>
            <a:endParaRPr lang="de-CH" dirty="0"/>
          </a:p>
          <a:p>
            <a:endParaRPr lang="de-CH" dirty="0"/>
          </a:p>
          <a:p>
            <a:pPr algn="ctr"/>
            <a:r>
              <a:rPr lang="de-CH" sz="3200" dirty="0"/>
              <a:t>Vielen Dank fürs Mitmachen! </a:t>
            </a:r>
            <a:r>
              <a:rPr lang="de-CH" sz="3200" dirty="0">
                <a:sym typeface="Wingdings" panose="05000000000000000000" pitchFamily="2" charset="2"/>
              </a:rPr>
              <a:t></a:t>
            </a:r>
            <a:endParaRPr lang="de-CH" sz="3200" dirty="0"/>
          </a:p>
        </p:txBody>
      </p:sp>
    </p:spTree>
    <p:extLst>
      <p:ext uri="{BB962C8B-B14F-4D97-AF65-F5344CB8AC3E}">
        <p14:creationId xmlns:p14="http://schemas.microsoft.com/office/powerpoint/2010/main" val="2431096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D0B5A-2212-228A-299A-AF086CB2D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103DB028-FFCE-E364-959A-4CE9B64FA524}"/>
              </a:ext>
            </a:extLst>
          </p:cNvPr>
          <p:cNvSpPr/>
          <p:nvPr/>
        </p:nvSpPr>
        <p:spPr>
          <a:xfrm rot="20763539">
            <a:off x="391614" y="380010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C11121-2581-F036-AC2E-A29F7505A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chemeClr val="tx2"/>
                </a:solidFill>
              </a:rPr>
              <a:t>Game 1  Mythen Check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ADBE83-FBBF-AB16-0359-DAED85ABE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In diesem Spiel werden euch verschiedene Aussagen zum Thema Tabak und Nikotin gezeigt</a:t>
            </a:r>
          </a:p>
          <a:p>
            <a:endParaRPr lang="de-CH" dirty="0"/>
          </a:p>
          <a:p>
            <a:r>
              <a:rPr lang="de-CH" dirty="0"/>
              <a:t>Ihr habt bei jeder Aussage 30 Sekunden Zeit in der Gruppe zu überlegen, ob die Aussage richtig oder falsch ist.</a:t>
            </a:r>
          </a:p>
          <a:p>
            <a:endParaRPr lang="de-CH" dirty="0"/>
          </a:p>
          <a:p>
            <a:r>
              <a:rPr lang="de-CH" dirty="0"/>
              <a:t>Sobald die Zeit abgelaufen ist, streckt ihr die Karte entweder mit der grünen Seite (Aussage stimmt) oder der roten Seite (Aussage stimmt nicht) in die Luft.</a:t>
            </a:r>
          </a:p>
          <a:p>
            <a:endParaRPr lang="de-CH" dirty="0"/>
          </a:p>
          <a:p>
            <a:r>
              <a:rPr lang="de-CH" dirty="0"/>
              <a:t>Wenn ihr richtig liegt, erhält eure Gruppe einen Punkt.</a:t>
            </a:r>
          </a:p>
          <a:p>
            <a:endParaRPr lang="de-CH" dirty="0"/>
          </a:p>
          <a:p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39A7BB9-C407-A14A-ADDA-E1A9C632F2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t="11508" b="5665"/>
          <a:stretch/>
        </p:blipFill>
        <p:spPr>
          <a:xfrm>
            <a:off x="235341" y="5871733"/>
            <a:ext cx="1169718" cy="8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02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EFC16-EA00-16DE-F7B7-357F6496B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59E306-8EDA-50FB-A2AE-C4C66CCEC1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6" name="Rechteck: abgerundete Ecken 4">
            <a:extLst>
              <a:ext uri="{FF2B5EF4-FFF2-40B4-BE49-F238E27FC236}">
                <a16:creationId xmlns:a16="http://schemas.microsoft.com/office/drawing/2014/main" id="{AB6D0240-DD09-14AC-6CBA-91B68C5323A5}"/>
              </a:ext>
            </a:extLst>
          </p:cNvPr>
          <p:cNvSpPr txBox="1"/>
          <p:nvPr/>
        </p:nvSpPr>
        <p:spPr>
          <a:xfrm>
            <a:off x="1857397" y="2584382"/>
            <a:ext cx="8053654" cy="1689236"/>
          </a:xfrm>
          <a:prstGeom prst="rect">
            <a:avLst/>
          </a:prstGeom>
          <a:solidFill>
            <a:srgbClr val="004947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CH" sz="2800" b="1" kern="1200" dirty="0"/>
              <a:t>«</a:t>
            </a:r>
            <a:r>
              <a:rPr lang="de-DE" sz="2800" b="1" dirty="0" err="1"/>
              <a:t>Influenzerinnen</a:t>
            </a:r>
            <a:r>
              <a:rPr lang="de-DE" sz="2800" b="1" dirty="0"/>
              <a:t> und </a:t>
            </a:r>
            <a:r>
              <a:rPr lang="de-DE" sz="2800" b="1" dirty="0" err="1"/>
              <a:t>Influenzer</a:t>
            </a:r>
            <a:r>
              <a:rPr lang="de-DE" sz="2800" b="1" dirty="0"/>
              <a:t> zeigen </a:t>
            </a:r>
            <a:r>
              <a:rPr lang="de-DE" sz="2800" b="1" dirty="0" err="1"/>
              <a:t>Vapes</a:t>
            </a:r>
            <a:r>
              <a:rPr lang="de-DE" sz="2800" b="1" dirty="0"/>
              <a:t>, also sind sie harmlos und trendy.</a:t>
            </a:r>
            <a:r>
              <a:rPr lang="de-CH" sz="2800" b="1" kern="1200" dirty="0"/>
              <a:t>»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B89727E-7AE1-DD56-E9A4-719E317D19F8}"/>
              </a:ext>
            </a:extLst>
          </p:cNvPr>
          <p:cNvSpPr/>
          <p:nvPr/>
        </p:nvSpPr>
        <p:spPr>
          <a:xfrm rot="20763539">
            <a:off x="391614" y="380010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8F168AF7-1917-3AB2-C209-D9B6D9B4A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00" y="365125"/>
            <a:ext cx="11275200" cy="132556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Seid ihr bereit?</a:t>
            </a:r>
          </a:p>
        </p:txBody>
      </p:sp>
    </p:spTree>
    <p:extLst>
      <p:ext uri="{BB962C8B-B14F-4D97-AF65-F5344CB8AC3E}">
        <p14:creationId xmlns:p14="http://schemas.microsoft.com/office/powerpoint/2010/main" val="341079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2F692-5924-B4E1-4AEB-54D0B78AE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1D4524-98C3-20B2-AE74-3B7CE63681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6" name="Rechteck: abgerundete Ecken 4">
            <a:extLst>
              <a:ext uri="{FF2B5EF4-FFF2-40B4-BE49-F238E27FC236}">
                <a16:creationId xmlns:a16="http://schemas.microsoft.com/office/drawing/2014/main" id="{6E1860EB-6908-4BDA-6EE4-72B16F7F35D1}"/>
              </a:ext>
            </a:extLst>
          </p:cNvPr>
          <p:cNvSpPr txBox="1"/>
          <p:nvPr/>
        </p:nvSpPr>
        <p:spPr>
          <a:xfrm>
            <a:off x="1857397" y="2584382"/>
            <a:ext cx="8053654" cy="1689236"/>
          </a:xfrm>
          <a:prstGeom prst="rect">
            <a:avLst/>
          </a:prstGeom>
          <a:solidFill>
            <a:srgbClr val="004947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2800" b="1" kern="1200" dirty="0"/>
              <a:t>«Nikotin wirkt wie eine Droge.»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75EEC23-E548-D716-BCC4-45989B90B0FA}"/>
              </a:ext>
            </a:extLst>
          </p:cNvPr>
          <p:cNvSpPr/>
          <p:nvPr/>
        </p:nvSpPr>
        <p:spPr>
          <a:xfrm rot="20763539">
            <a:off x="391614" y="380010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AA6220C-AAEE-E2E8-A232-320B10834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00" y="365125"/>
            <a:ext cx="11275200" cy="132556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Seid ihr bereit?</a:t>
            </a:r>
          </a:p>
        </p:txBody>
      </p:sp>
    </p:spTree>
    <p:extLst>
      <p:ext uri="{BB962C8B-B14F-4D97-AF65-F5344CB8AC3E}">
        <p14:creationId xmlns:p14="http://schemas.microsoft.com/office/powerpoint/2010/main" val="146633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1C03F-89AA-F7B8-90D1-E282B7F71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B1C205-98A6-813B-9323-557DA52D73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6" name="Rechteck: abgerundete Ecken 4">
            <a:extLst>
              <a:ext uri="{FF2B5EF4-FFF2-40B4-BE49-F238E27FC236}">
                <a16:creationId xmlns:a16="http://schemas.microsoft.com/office/drawing/2014/main" id="{4930D8F3-1EBA-01DB-B12F-FC1A39325660}"/>
              </a:ext>
            </a:extLst>
          </p:cNvPr>
          <p:cNvSpPr txBox="1"/>
          <p:nvPr/>
        </p:nvSpPr>
        <p:spPr>
          <a:xfrm>
            <a:off x="1857397" y="2584382"/>
            <a:ext cx="8053654" cy="1689236"/>
          </a:xfrm>
          <a:prstGeom prst="rect">
            <a:avLst/>
          </a:prstGeom>
          <a:solidFill>
            <a:srgbClr val="004947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CH" sz="2800" b="1" kern="1200" dirty="0">
                <a:solidFill>
                  <a:schemeClr val="tx1"/>
                </a:solidFill>
              </a:rPr>
              <a:t>«</a:t>
            </a:r>
            <a:r>
              <a:rPr lang="de-DE" sz="2800" b="1" dirty="0">
                <a:solidFill>
                  <a:schemeClr val="tx1"/>
                </a:solidFill>
              </a:rPr>
              <a:t>Rauchen oder Dampfen ist nur eine </a:t>
            </a:r>
            <a:r>
              <a:rPr lang="de-DE" sz="2800" b="1">
                <a:solidFill>
                  <a:schemeClr val="tx1"/>
                </a:solidFill>
              </a:rPr>
              <a:t>schlechte Angewohnheit.</a:t>
            </a:r>
            <a:r>
              <a:rPr lang="de-CH" sz="2800" b="1" kern="1200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06BC3B3-A571-064D-5FEE-1E5FEBA2D1CB}"/>
              </a:ext>
            </a:extLst>
          </p:cNvPr>
          <p:cNvSpPr/>
          <p:nvPr/>
        </p:nvSpPr>
        <p:spPr>
          <a:xfrm rot="20763539">
            <a:off x="391614" y="380010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C6B2D75-EB7D-0DDA-28E1-2E74D84C3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00" y="365125"/>
            <a:ext cx="11275200" cy="132556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Seid ihr bereit?</a:t>
            </a:r>
          </a:p>
        </p:txBody>
      </p:sp>
    </p:spTree>
    <p:extLst>
      <p:ext uri="{BB962C8B-B14F-4D97-AF65-F5344CB8AC3E}">
        <p14:creationId xmlns:p14="http://schemas.microsoft.com/office/powerpoint/2010/main" val="385838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61FD5-036C-4B1F-0865-B26A5D2EC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4C8C1A03-58D6-A7E6-8542-E2D1EBB91969}"/>
              </a:ext>
            </a:extLst>
          </p:cNvPr>
          <p:cNvSpPr/>
          <p:nvPr/>
        </p:nvSpPr>
        <p:spPr>
          <a:xfrm rot="20763539">
            <a:off x="391614" y="380010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343309-67BB-3095-56BD-A570123A7D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6" name="Rechteck: abgerundete Ecken 4">
            <a:extLst>
              <a:ext uri="{FF2B5EF4-FFF2-40B4-BE49-F238E27FC236}">
                <a16:creationId xmlns:a16="http://schemas.microsoft.com/office/drawing/2014/main" id="{A6DBCD50-E6BD-ECF2-156D-CA873ED3910C}"/>
              </a:ext>
            </a:extLst>
          </p:cNvPr>
          <p:cNvSpPr txBox="1"/>
          <p:nvPr/>
        </p:nvSpPr>
        <p:spPr>
          <a:xfrm>
            <a:off x="1857397" y="2584382"/>
            <a:ext cx="8053654" cy="1689236"/>
          </a:xfrm>
          <a:prstGeom prst="rect">
            <a:avLst/>
          </a:prstGeom>
          <a:solidFill>
            <a:srgbClr val="004947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2800" b="1" kern="1200" dirty="0">
                <a:solidFill>
                  <a:schemeClr val="tx1"/>
                </a:solidFill>
              </a:rPr>
              <a:t>«Vapen ist Dampf und hinterlässt keinen Geruch in Räumen.»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8EA211B-FDFF-ADF7-B937-4744A2984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00" y="365125"/>
            <a:ext cx="11275200" cy="132556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Seid ihr bereit?</a:t>
            </a:r>
          </a:p>
        </p:txBody>
      </p:sp>
    </p:spTree>
    <p:extLst>
      <p:ext uri="{BB962C8B-B14F-4D97-AF65-F5344CB8AC3E}">
        <p14:creationId xmlns:p14="http://schemas.microsoft.com/office/powerpoint/2010/main" val="198925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01E0C-FAAE-91DB-CF70-5FE84C1BB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9FB596-92C9-C80A-AF73-3F1F530C79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6" name="Rechteck: abgerundete Ecken 4">
            <a:extLst>
              <a:ext uri="{FF2B5EF4-FFF2-40B4-BE49-F238E27FC236}">
                <a16:creationId xmlns:a16="http://schemas.microsoft.com/office/drawing/2014/main" id="{CA4FFB3D-C626-FD17-E094-4C5C773F6EE0}"/>
              </a:ext>
            </a:extLst>
          </p:cNvPr>
          <p:cNvSpPr txBox="1"/>
          <p:nvPr/>
        </p:nvSpPr>
        <p:spPr>
          <a:xfrm>
            <a:off x="2986267" y="2584382"/>
            <a:ext cx="6924783" cy="1689236"/>
          </a:xfrm>
          <a:prstGeom prst="rect">
            <a:avLst/>
          </a:prstGeom>
          <a:solidFill>
            <a:srgbClr val="004947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2800" b="1" kern="1200" dirty="0">
                <a:solidFill>
                  <a:schemeClr val="tx1"/>
                </a:solidFill>
              </a:rPr>
              <a:t>«Die Shisha ist weniger schädlich als die Zigarette.»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020CA56-B115-DC0C-5AE3-C1EFC2992B33}"/>
              </a:ext>
            </a:extLst>
          </p:cNvPr>
          <p:cNvSpPr/>
          <p:nvPr/>
        </p:nvSpPr>
        <p:spPr>
          <a:xfrm rot="20763539">
            <a:off x="391614" y="380010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F2B58DE-BF30-F14A-82D2-C85560B48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00" y="365125"/>
            <a:ext cx="11275200" cy="132556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Seid ihr bereit?</a:t>
            </a:r>
          </a:p>
        </p:txBody>
      </p:sp>
    </p:spTree>
    <p:extLst>
      <p:ext uri="{BB962C8B-B14F-4D97-AF65-F5344CB8AC3E}">
        <p14:creationId xmlns:p14="http://schemas.microsoft.com/office/powerpoint/2010/main" val="45431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B373F-36A3-3FDA-D203-86B9535B6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D6EB31-2C03-3797-C354-79D876F398D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6" name="Rechteck: abgerundete Ecken 4">
            <a:extLst>
              <a:ext uri="{FF2B5EF4-FFF2-40B4-BE49-F238E27FC236}">
                <a16:creationId xmlns:a16="http://schemas.microsoft.com/office/drawing/2014/main" id="{19E2DA60-7FF5-9C25-9A8C-CBCB01A30A93}"/>
              </a:ext>
            </a:extLst>
          </p:cNvPr>
          <p:cNvSpPr txBox="1"/>
          <p:nvPr/>
        </p:nvSpPr>
        <p:spPr>
          <a:xfrm>
            <a:off x="1857397" y="2584382"/>
            <a:ext cx="8053654" cy="1689236"/>
          </a:xfrm>
          <a:prstGeom prst="rect">
            <a:avLst/>
          </a:prstGeom>
          <a:solidFill>
            <a:srgbClr val="004947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2800" b="1" kern="1200" dirty="0"/>
              <a:t>«</a:t>
            </a:r>
            <a:r>
              <a:rPr lang="de-CH" sz="2800" b="1" dirty="0"/>
              <a:t>Der Rauch einer</a:t>
            </a:r>
            <a:r>
              <a:rPr lang="de-CH" sz="2800" b="1" kern="1200" dirty="0"/>
              <a:t> Zigarette enthält</a:t>
            </a:r>
            <a:r>
              <a:rPr lang="de-CH" sz="2800" b="1" dirty="0"/>
              <a:t> T</a:t>
            </a:r>
            <a:r>
              <a:rPr lang="de-CH" sz="2800" b="1" kern="1200" dirty="0"/>
              <a:t>eile von Batterien.»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ED2F84A-88C6-D50A-8A67-1C056077960D}"/>
              </a:ext>
            </a:extLst>
          </p:cNvPr>
          <p:cNvSpPr/>
          <p:nvPr/>
        </p:nvSpPr>
        <p:spPr>
          <a:xfrm rot="20763539">
            <a:off x="391614" y="380010"/>
            <a:ext cx="1611565" cy="1201714"/>
          </a:xfrm>
          <a:prstGeom prst="ellipse">
            <a:avLst/>
          </a:prstGeom>
          <a:ln>
            <a:solidFill>
              <a:srgbClr val="69D37D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8B9D79AB-8313-1E01-6ECA-F4A343661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00" y="365125"/>
            <a:ext cx="11275200" cy="1325563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Seid ihr bereit?</a:t>
            </a:r>
          </a:p>
        </p:txBody>
      </p:sp>
    </p:spTree>
    <p:extLst>
      <p:ext uri="{BB962C8B-B14F-4D97-AF65-F5344CB8AC3E}">
        <p14:creationId xmlns:p14="http://schemas.microsoft.com/office/powerpoint/2010/main" val="379405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theme/theme1.xml><?xml version="1.0" encoding="utf-8"?>
<a:theme xmlns:a="http://schemas.openxmlformats.org/drawingml/2006/main" name="Office">
  <a:themeElements>
    <a:clrScheme name="LLS_Farbset">
      <a:dk1>
        <a:srgbClr val="505456"/>
      </a:dk1>
      <a:lt1>
        <a:srgbClr val="FFFFFF"/>
      </a:lt1>
      <a:dk2>
        <a:srgbClr val="004947"/>
      </a:dk2>
      <a:lt2>
        <a:srgbClr val="FFFFFF"/>
      </a:lt2>
      <a:accent1>
        <a:srgbClr val="009E4D"/>
      </a:accent1>
      <a:accent2>
        <a:srgbClr val="8CC938"/>
      </a:accent2>
      <a:accent3>
        <a:srgbClr val="69D37D"/>
      </a:accent3>
      <a:accent4>
        <a:srgbClr val="28B3AA"/>
      </a:accent4>
      <a:accent5>
        <a:srgbClr val="006971"/>
      </a:accent5>
      <a:accent6>
        <a:srgbClr val="004947"/>
      </a:accent6>
      <a:hlink>
        <a:srgbClr val="009FE3"/>
      </a:hlink>
      <a:folHlink>
        <a:srgbClr val="009FE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505B55B-BD4E-4D45-8667-DDE5F286DEE3}" vid="{A6B4B6F8-985F-4A80-A05A-2C623DDACDA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42ae6e5-329d-4bfe-ab07-ec9b675df51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6F49DF41EB6B4D8FED007C8F6CBEF7" ma:contentTypeVersion="10" ma:contentTypeDescription="Create a new document." ma:contentTypeScope="" ma:versionID="0656854296fa1a57209c699b4799d46c">
  <xsd:schema xmlns:xsd="http://www.w3.org/2001/XMLSchema" xmlns:xs="http://www.w3.org/2001/XMLSchema" xmlns:p="http://schemas.microsoft.com/office/2006/metadata/properties" xmlns:ns2="f42ae6e5-329d-4bfe-ab07-ec9b675df516" targetNamespace="http://schemas.microsoft.com/office/2006/metadata/properties" ma:root="true" ma:fieldsID="e538133fbb69946d76973c71fcec395e" ns2:_="">
    <xsd:import namespace="f42ae6e5-329d-4bfe-ab07-ec9b675df5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2ae6e5-329d-4bfe-ab07-ec9b675df5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6a9f929-9352-48af-a438-8dd9d284f7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E90D96-CFF6-4F01-A11B-606EB5004D10}">
  <ds:schemaRefs>
    <ds:schemaRef ds:uri="http://schemas.microsoft.com/office/infopath/2007/PartnerControls"/>
    <ds:schemaRef ds:uri="http://purl.org/dc/elements/1.1/"/>
    <ds:schemaRef ds:uri="f42ae6e5-329d-4bfe-ab07-ec9b675df516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A9D89F5-3059-4888-92B4-34B10655EC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2ae6e5-329d-4bfe-ab07-ec9b675df5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E140FC-9710-4C0F-932E-189E59FB33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PowerPoint-Vorlagen LLS_2023</Template>
  <TotalTime>0</TotalTime>
  <Words>562</Words>
  <Application>Microsoft Office PowerPoint</Application>
  <PresentationFormat>Breitbild</PresentationFormat>
  <Paragraphs>93</Paragraphs>
  <Slides>25</Slides>
  <Notes>10</Notes>
  <HiddenSlides>1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Aptos</vt:lpstr>
      <vt:lpstr>Arial</vt:lpstr>
      <vt:lpstr>Calibri</vt:lpstr>
      <vt:lpstr>Symbol</vt:lpstr>
      <vt:lpstr>Wingdings</vt:lpstr>
      <vt:lpstr>Office</vt:lpstr>
      <vt:lpstr>PowerPoint-Präsentation</vt:lpstr>
      <vt:lpstr> Los geht’s! </vt:lpstr>
      <vt:lpstr>Game 1  Mythen Check</vt:lpstr>
      <vt:lpstr>Seid ihr bereit?</vt:lpstr>
      <vt:lpstr>Seid ihr bereit?</vt:lpstr>
      <vt:lpstr>Seid ihr bereit?</vt:lpstr>
      <vt:lpstr>Seid ihr bereit?</vt:lpstr>
      <vt:lpstr>Seid ihr bereit?</vt:lpstr>
      <vt:lpstr>Seid ihr bereit?</vt:lpstr>
      <vt:lpstr>Seid ihr bereit?</vt:lpstr>
      <vt:lpstr>Seid ihr bereit?</vt:lpstr>
      <vt:lpstr>Seid ihr bereit?</vt:lpstr>
      <vt:lpstr>Game 2  Speed Memory</vt:lpstr>
      <vt:lpstr>Game 2  Speed Memory</vt:lpstr>
      <vt:lpstr>Welcher Begriff passt?</vt:lpstr>
      <vt:lpstr>Welcher Begriff passt?</vt:lpstr>
      <vt:lpstr>Welcher Begriff passt?</vt:lpstr>
      <vt:lpstr>Welcher Begriff passt?</vt:lpstr>
      <vt:lpstr>Welcher Begriff passt?</vt:lpstr>
      <vt:lpstr>Welcher Begriff passt?</vt:lpstr>
      <vt:lpstr>Welcher Begriff passt?</vt:lpstr>
      <vt:lpstr>Welcher Begriff passt?</vt:lpstr>
      <vt:lpstr>Welcher Begriff passt?</vt:lpstr>
      <vt:lpstr>Welcher Begriff passt?</vt:lpstr>
      <vt:lpstr>Gewonnen hat?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 bei der Lungenliga-Ost</dc:title>
  <dc:creator>Schwickert Sabrina</dc:creator>
  <cp:lastModifiedBy>Oliver Padlina</cp:lastModifiedBy>
  <cp:revision>372</cp:revision>
  <dcterms:created xsi:type="dcterms:W3CDTF">2024-06-20T08:17:10Z</dcterms:created>
  <dcterms:modified xsi:type="dcterms:W3CDTF">2026-02-05T07:19:45Z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e1fccfb-80ca-4fe1-a574-1516544edb53_Enabled">
    <vt:lpwstr>true</vt:lpwstr>
  </property>
  <property fmtid="{D5CDD505-2E9C-101B-9397-08002B2CF9AE}" pid="3" name="MSIP_Label_2e1fccfb-80ca-4fe1-a574-1516544edb53_SetDate">
    <vt:lpwstr>2022-07-05T15:47:06Z</vt:lpwstr>
  </property>
  <property fmtid="{D5CDD505-2E9C-101B-9397-08002B2CF9AE}" pid="4" name="MSIP_Label_2e1fccfb-80ca-4fe1-a574-1516544edb53_Method">
    <vt:lpwstr>Standard</vt:lpwstr>
  </property>
  <property fmtid="{D5CDD505-2E9C-101B-9397-08002B2CF9AE}" pid="5" name="MSIP_Label_2e1fccfb-80ca-4fe1-a574-1516544edb53_Name">
    <vt:lpwstr>C2 Internal</vt:lpwstr>
  </property>
  <property fmtid="{D5CDD505-2E9C-101B-9397-08002B2CF9AE}" pid="6" name="MSIP_Label_2e1fccfb-80ca-4fe1-a574-1516544edb53_SiteId">
    <vt:lpwstr>364e5b87-c1c7-420d-9bee-c35d19b557a1</vt:lpwstr>
  </property>
  <property fmtid="{D5CDD505-2E9C-101B-9397-08002B2CF9AE}" pid="7" name="MSIP_Label_2e1fccfb-80ca-4fe1-a574-1516544edb53_ActionId">
    <vt:lpwstr>d3553f7a-031a-4f35-a01d-6142454d7e3b</vt:lpwstr>
  </property>
  <property fmtid="{D5CDD505-2E9C-101B-9397-08002B2CF9AE}" pid="8" name="MSIP_Label_2e1fccfb-80ca-4fe1-a574-1516544edb53_ContentBits">
    <vt:lpwstr>0</vt:lpwstr>
  </property>
  <property fmtid="{D5CDD505-2E9C-101B-9397-08002B2CF9AE}" pid="9" name="ContentTypeId">
    <vt:lpwstr>0x010100956F49DF41EB6B4D8FED007C8F6CBEF7</vt:lpwstr>
  </property>
  <property fmtid="{D5CDD505-2E9C-101B-9397-08002B2CF9AE}" pid="10" name="MediaServiceImageTags">
    <vt:lpwstr/>
  </property>
</Properties>
</file>