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9" r:id="rId5"/>
    <p:sldId id="263" r:id="rId6"/>
    <p:sldId id="260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63218B-6998-2F69-FD0F-75582E7E98EB}" name="Zoé Leu" initials="ZL" userId="S::zleu@radix.ch::4585e03f-74c5-4da9-afb9-41201281e7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615AC-72DB-CF7E-C0B7-C2B19BABAB87}" v="7" dt="2026-02-10T13:44:19.949"/>
    <p1510:client id="{6B1D56E6-7BF0-4B15-BDA4-E42D9686195D}" v="72" dt="2026-02-10T13:47:44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0" y="2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é Leu" userId="S::zleu@radix.ch::4585e03f-74c5-4da9-afb9-41201281e796" providerId="AD" clId="Web-{08A615AC-72DB-CF7E-C0B7-C2B19BABAB87}"/>
    <pc:docChg chg="delSld">
      <pc:chgData name="Zoé Leu" userId="S::zleu@radix.ch::4585e03f-74c5-4da9-afb9-41201281e796" providerId="AD" clId="Web-{08A615AC-72DB-CF7E-C0B7-C2B19BABAB87}" dt="2026-02-10T13:44:19.949" v="6"/>
      <pc:docMkLst>
        <pc:docMk/>
      </pc:docMkLst>
      <pc:sldChg chg="del">
        <pc:chgData name="Zoé Leu" userId="S::zleu@radix.ch::4585e03f-74c5-4da9-afb9-41201281e796" providerId="AD" clId="Web-{08A615AC-72DB-CF7E-C0B7-C2B19BABAB87}" dt="2026-02-10T13:44:04.027" v="1"/>
        <pc:sldMkLst>
          <pc:docMk/>
          <pc:sldMk cId="1023908962" sldId="257"/>
        </pc:sldMkLst>
      </pc:sldChg>
      <pc:sldChg chg="del">
        <pc:chgData name="Zoé Leu" userId="S::zleu@radix.ch::4585e03f-74c5-4da9-afb9-41201281e796" providerId="AD" clId="Web-{08A615AC-72DB-CF7E-C0B7-C2B19BABAB87}" dt="2026-02-10T13:44:05.965" v="2"/>
        <pc:sldMkLst>
          <pc:docMk/>
          <pc:sldMk cId="401289454" sldId="258"/>
        </pc:sldMkLst>
      </pc:sldChg>
      <pc:sldChg chg="del">
        <pc:chgData name="Zoé Leu" userId="S::zleu@radix.ch::4585e03f-74c5-4da9-afb9-41201281e796" providerId="AD" clId="Web-{08A615AC-72DB-CF7E-C0B7-C2B19BABAB87}" dt="2026-02-10T13:44:09.684" v="3"/>
        <pc:sldMkLst>
          <pc:docMk/>
          <pc:sldMk cId="1187257454" sldId="261"/>
        </pc:sldMkLst>
      </pc:sldChg>
      <pc:sldChg chg="del">
        <pc:chgData name="Zoé Leu" userId="S::zleu@radix.ch::4585e03f-74c5-4da9-afb9-41201281e796" providerId="AD" clId="Web-{08A615AC-72DB-CF7E-C0B7-C2B19BABAB87}" dt="2026-02-10T13:44:12.215" v="4"/>
        <pc:sldMkLst>
          <pc:docMk/>
          <pc:sldMk cId="1013818805" sldId="262"/>
        </pc:sldMkLst>
      </pc:sldChg>
      <pc:sldChg chg="del">
        <pc:chgData name="Zoé Leu" userId="S::zleu@radix.ch::4585e03f-74c5-4da9-afb9-41201281e796" providerId="AD" clId="Web-{08A615AC-72DB-CF7E-C0B7-C2B19BABAB87}" dt="2026-02-10T13:44:17.153" v="5"/>
        <pc:sldMkLst>
          <pc:docMk/>
          <pc:sldMk cId="2456538906" sldId="265"/>
        </pc:sldMkLst>
      </pc:sldChg>
      <pc:sldChg chg="del">
        <pc:chgData name="Zoé Leu" userId="S::zleu@radix.ch::4585e03f-74c5-4da9-afb9-41201281e796" providerId="AD" clId="Web-{08A615AC-72DB-CF7E-C0B7-C2B19BABAB87}" dt="2026-02-10T13:44:19.949" v="6"/>
        <pc:sldMkLst>
          <pc:docMk/>
          <pc:sldMk cId="2898689078" sldId="266"/>
        </pc:sldMkLst>
      </pc:sldChg>
      <pc:sldChg chg="del">
        <pc:chgData name="Zoé Leu" userId="S::zleu@radix.ch::4585e03f-74c5-4da9-afb9-41201281e796" providerId="AD" clId="Web-{08A615AC-72DB-CF7E-C0B7-C2B19BABAB87}" dt="2026-02-10T13:44:01.512" v="0"/>
        <pc:sldMkLst>
          <pc:docMk/>
          <pc:sldMk cId="1723038690" sldId="267"/>
        </pc:sldMkLst>
      </pc:sldChg>
    </pc:docChg>
  </pc:docChgLst>
  <pc:docChgLst>
    <pc:chgData name="Zoé Leu" userId="4585e03f-74c5-4da9-afb9-41201281e796" providerId="ADAL" clId="{C6637C5F-6722-4C82-ADBF-C0722783FE76}"/>
    <pc:docChg chg="custSel addSld modSld">
      <pc:chgData name="Zoé Leu" userId="4585e03f-74c5-4da9-afb9-41201281e796" providerId="ADAL" clId="{C6637C5F-6722-4C82-ADBF-C0722783FE76}" dt="2026-02-10T13:47:44.245" v="616" actId="1076"/>
      <pc:docMkLst>
        <pc:docMk/>
      </pc:docMkLst>
      <pc:sldChg chg="modSp mod">
        <pc:chgData name="Zoé Leu" userId="4585e03f-74c5-4da9-afb9-41201281e796" providerId="ADAL" clId="{C6637C5F-6722-4C82-ADBF-C0722783FE76}" dt="2026-02-10T09:28:03.028" v="538" actId="20577"/>
        <pc:sldMkLst>
          <pc:docMk/>
          <pc:sldMk cId="1023908962" sldId="257"/>
        </pc:sldMkLst>
        <pc:spChg chg="mod">
          <ac:chgData name="Zoé Leu" userId="4585e03f-74c5-4da9-afb9-41201281e796" providerId="ADAL" clId="{C6637C5F-6722-4C82-ADBF-C0722783FE76}" dt="2026-02-10T09:28:03.028" v="538" actId="20577"/>
          <ac:spMkLst>
            <pc:docMk/>
            <pc:sldMk cId="1023908962" sldId="257"/>
            <ac:spMk id="3" creationId="{E55517E0-2D59-C3FF-D6BA-1FFF74FC0E80}"/>
          </ac:spMkLst>
        </pc:spChg>
      </pc:sldChg>
      <pc:sldChg chg="modSp mod">
        <pc:chgData name="Zoé Leu" userId="4585e03f-74c5-4da9-afb9-41201281e796" providerId="ADAL" clId="{C6637C5F-6722-4C82-ADBF-C0722783FE76}" dt="2026-02-10T13:09:00.303" v="576" actId="790"/>
        <pc:sldMkLst>
          <pc:docMk/>
          <pc:sldMk cId="401289454" sldId="258"/>
        </pc:sldMkLst>
        <pc:spChg chg="mod">
          <ac:chgData name="Zoé Leu" userId="4585e03f-74c5-4da9-afb9-41201281e796" providerId="ADAL" clId="{C6637C5F-6722-4C82-ADBF-C0722783FE76}" dt="2026-02-10T13:09:00.303" v="576" actId="790"/>
          <ac:spMkLst>
            <pc:docMk/>
            <pc:sldMk cId="401289454" sldId="258"/>
            <ac:spMk id="2" creationId="{60477F87-8A7F-5418-A494-AD9A109A5EE7}"/>
          </ac:spMkLst>
        </pc:spChg>
        <pc:spChg chg="mod">
          <ac:chgData name="Zoé Leu" userId="4585e03f-74c5-4da9-afb9-41201281e796" providerId="ADAL" clId="{C6637C5F-6722-4C82-ADBF-C0722783FE76}" dt="2026-02-10T13:09:00.303" v="576" actId="790"/>
          <ac:spMkLst>
            <pc:docMk/>
            <pc:sldMk cId="401289454" sldId="258"/>
            <ac:spMk id="3" creationId="{EE4CC875-D3A5-D05D-0B25-B298942519A1}"/>
          </ac:spMkLst>
        </pc:spChg>
      </pc:sldChg>
      <pc:sldChg chg="addSp delSp modSp mod">
        <pc:chgData name="Zoé Leu" userId="4585e03f-74c5-4da9-afb9-41201281e796" providerId="ADAL" clId="{C6637C5F-6722-4C82-ADBF-C0722783FE76}" dt="2026-02-10T13:02:55.810" v="575" actId="790"/>
        <pc:sldMkLst>
          <pc:docMk/>
          <pc:sldMk cId="793898344" sldId="259"/>
        </pc:sldMkLst>
        <pc:spChg chg="mod">
          <ac:chgData name="Zoé Leu" userId="4585e03f-74c5-4da9-afb9-41201281e796" providerId="ADAL" clId="{C6637C5F-6722-4C82-ADBF-C0722783FE76}" dt="2026-02-10T13:02:55.810" v="575" actId="790"/>
          <ac:spMkLst>
            <pc:docMk/>
            <pc:sldMk cId="793898344" sldId="259"/>
            <ac:spMk id="2" creationId="{BE4967E9-1D04-A334-8C78-03F2DC0DBFA7}"/>
          </ac:spMkLst>
        </pc:spChg>
        <pc:spChg chg="mod">
          <ac:chgData name="Zoé Leu" userId="4585e03f-74c5-4da9-afb9-41201281e796" providerId="ADAL" clId="{C6637C5F-6722-4C82-ADBF-C0722783FE76}" dt="2026-02-10T13:02:55.810" v="575" actId="790"/>
          <ac:spMkLst>
            <pc:docMk/>
            <pc:sldMk cId="793898344" sldId="259"/>
            <ac:spMk id="3" creationId="{FCDC8FB9-1CBD-7E7D-CBEB-BD9EDE10C712}"/>
          </ac:spMkLst>
        </pc:spChg>
        <pc:spChg chg="mod">
          <ac:chgData name="Zoé Leu" userId="4585e03f-74c5-4da9-afb9-41201281e796" providerId="ADAL" clId="{C6637C5F-6722-4C82-ADBF-C0722783FE76}" dt="2026-02-10T13:02:55.810" v="575" actId="790"/>
          <ac:spMkLst>
            <pc:docMk/>
            <pc:sldMk cId="793898344" sldId="259"/>
            <ac:spMk id="19" creationId="{86BDAFFA-9618-E83F-4245-5D6819BAEC44}"/>
          </ac:spMkLst>
        </pc:spChg>
        <pc:picChg chg="add mod">
          <ac:chgData name="Zoé Leu" userId="4585e03f-74c5-4da9-afb9-41201281e796" providerId="ADAL" clId="{C6637C5F-6722-4C82-ADBF-C0722783FE76}" dt="2026-02-10T09:51:58.115" v="571" actId="1076"/>
          <ac:picMkLst>
            <pc:docMk/>
            <pc:sldMk cId="793898344" sldId="259"/>
            <ac:picMk id="4" creationId="{B8D0CE1C-462D-C854-C98C-8CB4BAA037DB}"/>
          </ac:picMkLst>
        </pc:picChg>
        <pc:picChg chg="add mod">
          <ac:chgData name="Zoé Leu" userId="4585e03f-74c5-4da9-afb9-41201281e796" providerId="ADAL" clId="{C6637C5F-6722-4C82-ADBF-C0722783FE76}" dt="2026-02-10T09:51:48.429" v="568" actId="1076"/>
          <ac:picMkLst>
            <pc:docMk/>
            <pc:sldMk cId="793898344" sldId="259"/>
            <ac:picMk id="5" creationId="{9EB79988-AD3A-BB7A-5237-A1D91BFC3DE5}"/>
          </ac:picMkLst>
        </pc:picChg>
        <pc:picChg chg="mod">
          <ac:chgData name="Zoé Leu" userId="4585e03f-74c5-4da9-afb9-41201281e796" providerId="ADAL" clId="{C6637C5F-6722-4C82-ADBF-C0722783FE76}" dt="2026-02-10T09:51:19.437" v="565" actId="1076"/>
          <ac:picMkLst>
            <pc:docMk/>
            <pc:sldMk cId="793898344" sldId="259"/>
            <ac:picMk id="6" creationId="{FD370F71-1800-D477-9E05-178ADC4908D0}"/>
          </ac:picMkLst>
        </pc:picChg>
        <pc:picChg chg="mod">
          <ac:chgData name="Zoé Leu" userId="4585e03f-74c5-4da9-afb9-41201281e796" providerId="ADAL" clId="{C6637C5F-6722-4C82-ADBF-C0722783FE76}" dt="2026-02-10T09:51:55.500" v="570" actId="1076"/>
          <ac:picMkLst>
            <pc:docMk/>
            <pc:sldMk cId="793898344" sldId="259"/>
            <ac:picMk id="7" creationId="{DE004111-5053-1BE5-BFC2-C5BC194FBEDD}"/>
          </ac:picMkLst>
        </pc:picChg>
        <pc:picChg chg="del mod">
          <ac:chgData name="Zoé Leu" userId="4585e03f-74c5-4da9-afb9-41201281e796" providerId="ADAL" clId="{C6637C5F-6722-4C82-ADBF-C0722783FE76}" dt="2026-02-10T09:51:04.334" v="561" actId="478"/>
          <ac:picMkLst>
            <pc:docMk/>
            <pc:sldMk cId="793898344" sldId="259"/>
            <ac:picMk id="9" creationId="{DD01B6E4-7C2A-E3A3-36DA-781962D33EA5}"/>
          </ac:picMkLst>
        </pc:picChg>
        <pc:picChg chg="del">
          <ac:chgData name="Zoé Leu" userId="4585e03f-74c5-4da9-afb9-41201281e796" providerId="ADAL" clId="{C6637C5F-6722-4C82-ADBF-C0722783FE76}" dt="2026-02-10T09:50:14.888" v="557" actId="478"/>
          <ac:picMkLst>
            <pc:docMk/>
            <pc:sldMk cId="793898344" sldId="259"/>
            <ac:picMk id="10" creationId="{35C08B33-CD2E-405A-CBCC-EC2D3F77525A}"/>
          </ac:picMkLst>
        </pc:picChg>
      </pc:sldChg>
      <pc:sldChg chg="modSp mod">
        <pc:chgData name="Zoé Leu" userId="4585e03f-74c5-4da9-afb9-41201281e796" providerId="ADAL" clId="{C6637C5F-6722-4C82-ADBF-C0722783FE76}" dt="2026-02-10T09:22:52.874" v="224" actId="20577"/>
        <pc:sldMkLst>
          <pc:docMk/>
          <pc:sldMk cId="2890346808" sldId="260"/>
        </pc:sldMkLst>
        <pc:spChg chg="mod">
          <ac:chgData name="Zoé Leu" userId="4585e03f-74c5-4da9-afb9-41201281e796" providerId="ADAL" clId="{C6637C5F-6722-4C82-ADBF-C0722783FE76}" dt="2026-02-10T09:14:32.535" v="113" actId="14100"/>
          <ac:spMkLst>
            <pc:docMk/>
            <pc:sldMk cId="2890346808" sldId="260"/>
            <ac:spMk id="2" creationId="{59691E5C-5060-4584-51FC-EEE5A01A2682}"/>
          </ac:spMkLst>
        </pc:spChg>
        <pc:spChg chg="mod">
          <ac:chgData name="Zoé Leu" userId="4585e03f-74c5-4da9-afb9-41201281e796" providerId="ADAL" clId="{C6637C5F-6722-4C82-ADBF-C0722783FE76}" dt="2026-02-10T09:22:52.874" v="224" actId="20577"/>
          <ac:spMkLst>
            <pc:docMk/>
            <pc:sldMk cId="2890346808" sldId="260"/>
            <ac:spMk id="3" creationId="{7E527D1B-3311-5A3E-2DCF-29D79FB3E16D}"/>
          </ac:spMkLst>
        </pc:spChg>
      </pc:sldChg>
      <pc:sldChg chg="modSp mod modCm">
        <pc:chgData name="Zoé Leu" userId="4585e03f-74c5-4da9-afb9-41201281e796" providerId="ADAL" clId="{C6637C5F-6722-4C82-ADBF-C0722783FE76}" dt="2026-02-10T09:27:34.779" v="468" actId="20577"/>
        <pc:sldMkLst>
          <pc:docMk/>
          <pc:sldMk cId="1187257454" sldId="261"/>
        </pc:sldMkLst>
        <pc:spChg chg="mod">
          <ac:chgData name="Zoé Leu" userId="4585e03f-74c5-4da9-afb9-41201281e796" providerId="ADAL" clId="{C6637C5F-6722-4C82-ADBF-C0722783FE76}" dt="2026-02-10T09:27:34.779" v="468" actId="20577"/>
          <ac:spMkLst>
            <pc:docMk/>
            <pc:sldMk cId="1187257454" sldId="261"/>
            <ac:spMk id="3" creationId="{EC6A2ACA-4C4A-B009-507B-FA7C804B4E3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oé Leu" userId="4585e03f-74c5-4da9-afb9-41201281e796" providerId="ADAL" clId="{C6637C5F-6722-4C82-ADBF-C0722783FE76}" dt="2026-02-10T09:27:34.779" v="468" actId="20577"/>
              <pc2:cmMkLst xmlns:pc2="http://schemas.microsoft.com/office/powerpoint/2019/9/main/command">
                <pc:docMk/>
                <pc:sldMk cId="1187257454" sldId="261"/>
                <pc2:cmMk id="{CD0B2626-DEE6-4D3F-9E93-54CFA6EBFE31}"/>
              </pc2:cmMkLst>
            </pc226:cmChg>
          </p:ext>
        </pc:extLst>
      </pc:sldChg>
      <pc:sldChg chg="addSp delSp modSp mod">
        <pc:chgData name="Zoé Leu" userId="4585e03f-74c5-4da9-afb9-41201281e796" providerId="ADAL" clId="{C6637C5F-6722-4C82-ADBF-C0722783FE76}" dt="2026-02-10T13:46:30.545" v="587" actId="1076"/>
        <pc:sldMkLst>
          <pc:docMk/>
          <pc:sldMk cId="3744037925" sldId="263"/>
        </pc:sldMkLst>
        <pc:spChg chg="mod">
          <ac:chgData name="Zoé Leu" userId="4585e03f-74c5-4da9-afb9-41201281e796" providerId="ADAL" clId="{C6637C5F-6722-4C82-ADBF-C0722783FE76}" dt="2026-02-10T09:26:51.545" v="385" actId="20577"/>
          <ac:spMkLst>
            <pc:docMk/>
            <pc:sldMk cId="3744037925" sldId="263"/>
            <ac:spMk id="2" creationId="{6CC76119-97B5-A4E2-2F7C-52CAC432F236}"/>
          </ac:spMkLst>
        </pc:spChg>
        <pc:spChg chg="mod">
          <ac:chgData name="Zoé Leu" userId="4585e03f-74c5-4da9-afb9-41201281e796" providerId="ADAL" clId="{C6637C5F-6722-4C82-ADBF-C0722783FE76}" dt="2026-02-10T09:22:28.276" v="223" actId="20577"/>
          <ac:spMkLst>
            <pc:docMk/>
            <pc:sldMk cId="3744037925" sldId="263"/>
            <ac:spMk id="3" creationId="{DBC198FA-CAF3-47C9-6019-8A8CDE1D4152}"/>
          </ac:spMkLst>
        </pc:spChg>
        <pc:picChg chg="del">
          <ac:chgData name="Zoé Leu" userId="4585e03f-74c5-4da9-afb9-41201281e796" providerId="ADAL" clId="{C6637C5F-6722-4C82-ADBF-C0722783FE76}" dt="2026-02-10T13:45:58.746" v="582" actId="478"/>
          <ac:picMkLst>
            <pc:docMk/>
            <pc:sldMk cId="3744037925" sldId="263"/>
            <ac:picMk id="5" creationId="{DDF95C90-D0CE-C9F4-1D29-F772C077F14F}"/>
          </ac:picMkLst>
        </pc:picChg>
        <pc:picChg chg="add mod">
          <ac:chgData name="Zoé Leu" userId="4585e03f-74c5-4da9-afb9-41201281e796" providerId="ADAL" clId="{C6637C5F-6722-4C82-ADBF-C0722783FE76}" dt="2026-02-10T13:46:30.545" v="587" actId="1076"/>
          <ac:picMkLst>
            <pc:docMk/>
            <pc:sldMk cId="3744037925" sldId="263"/>
            <ac:picMk id="7" creationId="{6FC42482-DB93-D319-B945-C8BC8606A568}"/>
          </ac:picMkLst>
        </pc:picChg>
      </pc:sldChg>
      <pc:sldChg chg="modSp mod">
        <pc:chgData name="Zoé Leu" userId="4585e03f-74c5-4da9-afb9-41201281e796" providerId="ADAL" clId="{C6637C5F-6722-4C82-ADBF-C0722783FE76}" dt="2026-02-10T09:18:39.353" v="174" actId="20577"/>
        <pc:sldMkLst>
          <pc:docMk/>
          <pc:sldMk cId="2078247679" sldId="264"/>
        </pc:sldMkLst>
        <pc:spChg chg="mod">
          <ac:chgData name="Zoé Leu" userId="4585e03f-74c5-4da9-afb9-41201281e796" providerId="ADAL" clId="{C6637C5F-6722-4C82-ADBF-C0722783FE76}" dt="2026-02-10T09:15:49.375" v="170" actId="20577"/>
          <ac:spMkLst>
            <pc:docMk/>
            <pc:sldMk cId="2078247679" sldId="264"/>
            <ac:spMk id="2" creationId="{A886DFBD-445B-6FAC-979A-E4CB4E31E521}"/>
          </ac:spMkLst>
        </pc:spChg>
        <pc:spChg chg="mod">
          <ac:chgData name="Zoé Leu" userId="4585e03f-74c5-4da9-afb9-41201281e796" providerId="ADAL" clId="{C6637C5F-6722-4C82-ADBF-C0722783FE76}" dt="2026-02-10T09:18:39.353" v="174" actId="20577"/>
          <ac:spMkLst>
            <pc:docMk/>
            <pc:sldMk cId="2078247679" sldId="264"/>
            <ac:spMk id="3" creationId="{6C1B225D-FCA2-6072-3623-866776F683C8}"/>
          </ac:spMkLst>
        </pc:spChg>
      </pc:sldChg>
      <pc:sldChg chg="delSp add setBg delDesignElem">
        <pc:chgData name="Zoé Leu" userId="4585e03f-74c5-4da9-afb9-41201281e796" providerId="ADAL" clId="{C6637C5F-6722-4C82-ADBF-C0722783FE76}" dt="2026-02-10T13:45:48.109" v="581"/>
        <pc:sldMkLst>
          <pc:docMk/>
          <pc:sldMk cId="1621921457" sldId="265"/>
        </pc:sldMkLst>
        <pc:spChg chg="del">
          <ac:chgData name="Zoé Leu" userId="4585e03f-74c5-4da9-afb9-41201281e796" providerId="ADAL" clId="{C6637C5F-6722-4C82-ADBF-C0722783FE76}" dt="2026-02-10T13:45:48.109" v="581"/>
          <ac:spMkLst>
            <pc:docMk/>
            <pc:sldMk cId="1621921457" sldId="265"/>
            <ac:spMk id="34" creationId="{86BDAFFA-9618-E83F-4245-5D6819BAEC44}"/>
          </ac:spMkLst>
        </pc:spChg>
      </pc:sldChg>
      <pc:sldChg chg="modSp mod">
        <pc:chgData name="Zoé Leu" userId="4585e03f-74c5-4da9-afb9-41201281e796" providerId="ADAL" clId="{C6637C5F-6722-4C82-ADBF-C0722783FE76}" dt="2026-02-10T09:27:45.884" v="509" actId="6549"/>
        <pc:sldMkLst>
          <pc:docMk/>
          <pc:sldMk cId="2456538906" sldId="265"/>
        </pc:sldMkLst>
        <pc:spChg chg="mod">
          <ac:chgData name="Zoé Leu" userId="4585e03f-74c5-4da9-afb9-41201281e796" providerId="ADAL" clId="{C6637C5F-6722-4C82-ADBF-C0722783FE76}" dt="2026-02-10T09:27:45.884" v="509" actId="6549"/>
          <ac:spMkLst>
            <pc:docMk/>
            <pc:sldMk cId="2456538906" sldId="265"/>
            <ac:spMk id="3" creationId="{FE87EA02-F641-50E0-4518-E179DF491A09}"/>
          </ac:spMkLst>
        </pc:spChg>
      </pc:sldChg>
      <pc:sldChg chg="delSp add setBg delDesignElem">
        <pc:chgData name="Zoé Leu" userId="4585e03f-74c5-4da9-afb9-41201281e796" providerId="ADAL" clId="{C6637C5F-6722-4C82-ADBF-C0722783FE76}" dt="2026-02-10T13:45:48.109" v="581"/>
        <pc:sldMkLst>
          <pc:docMk/>
          <pc:sldMk cId="2665794983" sldId="266"/>
        </pc:sldMkLst>
        <pc:spChg chg="del">
          <ac:chgData name="Zoé Leu" userId="4585e03f-74c5-4da9-afb9-41201281e796" providerId="ADAL" clId="{C6637C5F-6722-4C82-ADBF-C0722783FE76}" dt="2026-02-10T13:45:48.109" v="581"/>
          <ac:spMkLst>
            <pc:docMk/>
            <pc:sldMk cId="2665794983" sldId="266"/>
            <ac:spMk id="42" creationId="{4AB9B8B4-6AA0-6EC2-5180-35BA3CFC286B}"/>
          </ac:spMkLst>
        </pc:spChg>
      </pc:sldChg>
      <pc:sldChg chg="delSp add setBg delDesignElem">
        <pc:chgData name="Zoé Leu" userId="4585e03f-74c5-4da9-afb9-41201281e796" providerId="ADAL" clId="{C6637C5F-6722-4C82-ADBF-C0722783FE76}" dt="2026-02-10T13:45:48.109" v="581"/>
        <pc:sldMkLst>
          <pc:docMk/>
          <pc:sldMk cId="1458767313" sldId="267"/>
        </pc:sldMkLst>
        <pc:spChg chg="del">
          <ac:chgData name="Zoé Leu" userId="4585e03f-74c5-4da9-afb9-41201281e796" providerId="ADAL" clId="{C6637C5F-6722-4C82-ADBF-C0722783FE76}" dt="2026-02-10T13:45:48.109" v="581"/>
          <ac:spMkLst>
            <pc:docMk/>
            <pc:sldMk cId="1458767313" sldId="267"/>
            <ac:spMk id="53" creationId="{80617B06-44B8-4627-86D2-CB786FC07ADC}"/>
          </ac:spMkLst>
        </pc:spChg>
      </pc:sldChg>
      <pc:sldChg chg="modSp mod modCm">
        <pc:chgData name="Zoé Leu" userId="4585e03f-74c5-4da9-afb9-41201281e796" providerId="ADAL" clId="{C6637C5F-6722-4C82-ADBF-C0722783FE76}" dt="2026-02-10T09:25:23.861" v="340" actId="13926"/>
        <pc:sldMkLst>
          <pc:docMk/>
          <pc:sldMk cId="1723038690" sldId="267"/>
        </pc:sldMkLst>
        <pc:graphicFrameChg chg="mod modGraphic">
          <ac:chgData name="Zoé Leu" userId="4585e03f-74c5-4da9-afb9-41201281e796" providerId="ADAL" clId="{C6637C5F-6722-4C82-ADBF-C0722783FE76}" dt="2026-02-10T09:25:23.861" v="340" actId="13926"/>
          <ac:graphicFrameMkLst>
            <pc:docMk/>
            <pc:sldMk cId="1723038690" sldId="267"/>
            <ac:graphicFrameMk id="4" creationId="{80A89D11-9F4D-43D1-B96C-6E4AA6F1B43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oé Leu" userId="4585e03f-74c5-4da9-afb9-41201281e796" providerId="ADAL" clId="{C6637C5F-6722-4C82-ADBF-C0722783FE76}" dt="2026-02-10T09:19:34.829" v="183" actId="20577"/>
              <pc2:cmMkLst xmlns:pc2="http://schemas.microsoft.com/office/powerpoint/2019/9/main/command">
                <pc:docMk/>
                <pc:sldMk cId="1723038690" sldId="267"/>
                <pc2:cmMk id="{2F4B60C9-E42E-46B4-84BB-39CC56335BFB}"/>
              </pc2:cmMkLst>
            </pc226:cmChg>
          </p:ext>
        </pc:extLst>
      </pc:sldChg>
      <pc:sldChg chg="addSp delSp modSp add mod setBg delDesignElem">
        <pc:chgData name="Zoé Leu" userId="4585e03f-74c5-4da9-afb9-41201281e796" providerId="ADAL" clId="{C6637C5F-6722-4C82-ADBF-C0722783FE76}" dt="2026-02-10T13:47:44.245" v="616" actId="1076"/>
        <pc:sldMkLst>
          <pc:docMk/>
          <pc:sldMk cId="3174597041" sldId="268"/>
        </pc:sldMkLst>
        <pc:spChg chg="del">
          <ac:chgData name="Zoé Leu" userId="4585e03f-74c5-4da9-afb9-41201281e796" providerId="ADAL" clId="{C6637C5F-6722-4C82-ADBF-C0722783FE76}" dt="2026-02-10T13:45:48.109" v="581"/>
          <ac:spMkLst>
            <pc:docMk/>
            <pc:sldMk cId="3174597041" sldId="268"/>
            <ac:spMk id="42" creationId="{4AB9B8B4-6AA0-6EC2-5180-35BA3CFC286B}"/>
          </ac:spMkLst>
        </pc:spChg>
        <pc:picChg chg="del">
          <ac:chgData name="Zoé Leu" userId="4585e03f-74c5-4da9-afb9-41201281e796" providerId="ADAL" clId="{C6637C5F-6722-4C82-ADBF-C0722783FE76}" dt="2026-02-10T13:47:03.020" v="588" actId="478"/>
          <ac:picMkLst>
            <pc:docMk/>
            <pc:sldMk cId="3174597041" sldId="268"/>
            <ac:picMk id="4" creationId="{A85CB230-8DF3-7A16-05CA-D1FB85F3BAE6}"/>
          </ac:picMkLst>
        </pc:picChg>
        <pc:picChg chg="add mod">
          <ac:chgData name="Zoé Leu" userId="4585e03f-74c5-4da9-afb9-41201281e796" providerId="ADAL" clId="{C6637C5F-6722-4C82-ADBF-C0722783FE76}" dt="2026-02-10T13:47:44.245" v="616" actId="1076"/>
          <ac:picMkLst>
            <pc:docMk/>
            <pc:sldMk cId="3174597041" sldId="268"/>
            <ac:picMk id="1026" creationId="{60CCD83E-DA3B-EE3F-D5C1-409D538F578D}"/>
          </ac:picMkLst>
        </pc:picChg>
      </pc:sldChg>
    </pc:docChg>
  </pc:docChgLst>
  <pc:docChgLst>
    <pc:chgData name="Tanja Heizmann" userId="519b7985-0bbe-4e64-a845-9d1577b23c2c" providerId="ADAL" clId="{714D4826-E1C4-47A4-9E11-0C7E2E5C7537}"/>
    <pc:docChg chg="undo redo custSel addSld delSld modSld sldOrd">
      <pc:chgData name="Tanja Heizmann" userId="519b7985-0bbe-4e64-a845-9d1577b23c2c" providerId="ADAL" clId="{714D4826-E1C4-47A4-9E11-0C7E2E5C7537}" dt="2026-01-23T19:28:55.351" v="1184" actId="20577"/>
      <pc:docMkLst>
        <pc:docMk/>
      </pc:docMkLst>
      <pc:sldChg chg="modSp mod">
        <pc:chgData name="Tanja Heizmann" userId="519b7985-0bbe-4e64-a845-9d1577b23c2c" providerId="ADAL" clId="{714D4826-E1C4-47A4-9E11-0C7E2E5C7537}" dt="2026-01-23T09:07:01.186" v="126" actId="5793"/>
        <pc:sldMkLst>
          <pc:docMk/>
          <pc:sldMk cId="1023908962" sldId="257"/>
        </pc:sldMkLst>
        <pc:spChg chg="mod">
          <ac:chgData name="Tanja Heizmann" userId="519b7985-0bbe-4e64-a845-9d1577b23c2c" providerId="ADAL" clId="{714D4826-E1C4-47A4-9E11-0C7E2E5C7537}" dt="2026-01-23T09:07:01.186" v="126" actId="5793"/>
          <ac:spMkLst>
            <pc:docMk/>
            <pc:sldMk cId="1023908962" sldId="257"/>
            <ac:spMk id="3" creationId="{E55517E0-2D59-C3FF-D6BA-1FFF74FC0E80}"/>
          </ac:spMkLst>
        </pc:spChg>
      </pc:sldChg>
      <pc:sldChg chg="modSp add mod">
        <pc:chgData name="Tanja Heizmann" userId="519b7985-0bbe-4e64-a845-9d1577b23c2c" providerId="ADAL" clId="{714D4826-E1C4-47A4-9E11-0C7E2E5C7537}" dt="2026-01-23T09:07:03.730" v="128" actId="5793"/>
        <pc:sldMkLst>
          <pc:docMk/>
          <pc:sldMk cId="401289454" sldId="258"/>
        </pc:sldMkLst>
        <pc:spChg chg="mod">
          <ac:chgData name="Tanja Heizmann" userId="519b7985-0bbe-4e64-a845-9d1577b23c2c" providerId="ADAL" clId="{714D4826-E1C4-47A4-9E11-0C7E2E5C7537}" dt="2026-01-23T09:07:03.730" v="128" actId="5793"/>
          <ac:spMkLst>
            <pc:docMk/>
            <pc:sldMk cId="401289454" sldId="258"/>
            <ac:spMk id="3" creationId="{EE4CC875-D3A5-D05D-0B25-B298942519A1}"/>
          </ac:spMkLst>
        </pc:spChg>
      </pc:sldChg>
      <pc:sldChg chg="addSp delSp modSp new mod ord setBg modClrScheme addAnim delDesignElem chgLayout">
        <pc:chgData name="Tanja Heizmann" userId="519b7985-0bbe-4e64-a845-9d1577b23c2c" providerId="ADAL" clId="{714D4826-E1C4-47A4-9E11-0C7E2E5C7537}" dt="2026-01-23T19:28:55.351" v="1184" actId="20577"/>
        <pc:sldMkLst>
          <pc:docMk/>
          <pc:sldMk cId="793898344" sldId="259"/>
        </pc:sldMkLst>
        <pc:spChg chg="mod ord">
          <ac:chgData name="Tanja Heizmann" userId="519b7985-0bbe-4e64-a845-9d1577b23c2c" providerId="ADAL" clId="{714D4826-E1C4-47A4-9E11-0C7E2E5C7537}" dt="2026-01-23T19:28:55.351" v="1184" actId="20577"/>
          <ac:spMkLst>
            <pc:docMk/>
            <pc:sldMk cId="793898344" sldId="259"/>
            <ac:spMk id="2" creationId="{BE4967E9-1D04-A334-8C78-03F2DC0DBFA7}"/>
          </ac:spMkLst>
        </pc:spChg>
        <pc:spChg chg="mod ord">
          <ac:chgData name="Tanja Heizmann" userId="519b7985-0bbe-4e64-a845-9d1577b23c2c" providerId="ADAL" clId="{714D4826-E1C4-47A4-9E11-0C7E2E5C7537}" dt="2026-01-23T19:28:50.658" v="1175" actId="27636"/>
          <ac:spMkLst>
            <pc:docMk/>
            <pc:sldMk cId="793898344" sldId="259"/>
            <ac:spMk id="3" creationId="{FCDC8FB9-1CBD-7E7D-CBEB-BD9EDE10C712}"/>
          </ac:spMkLst>
        </pc:spChg>
        <pc:spChg chg="add del">
          <ac:chgData name="Tanja Heizmann" userId="519b7985-0bbe-4e64-a845-9d1577b23c2c" providerId="ADAL" clId="{714D4826-E1C4-47A4-9E11-0C7E2E5C7537}" dt="2026-01-23T10:31:54.883" v="1025" actId="700"/>
          <ac:spMkLst>
            <pc:docMk/>
            <pc:sldMk cId="793898344" sldId="259"/>
            <ac:spMk id="19" creationId="{86BDAFFA-9618-E83F-4245-5D6819BAEC44}"/>
          </ac:spMkLst>
        </pc:spChg>
        <pc:picChg chg="add del mod ord">
          <ac:chgData name="Tanja Heizmann" userId="519b7985-0bbe-4e64-a845-9d1577b23c2c" providerId="ADAL" clId="{714D4826-E1C4-47A4-9E11-0C7E2E5C7537}" dt="2026-01-23T09:37:13.224" v="875" actId="478"/>
          <ac:picMkLst>
            <pc:docMk/>
            <pc:sldMk cId="793898344" sldId="259"/>
            <ac:picMk id="6" creationId="{FD370F71-1800-D477-9E05-178ADC4908D0}"/>
          </ac:picMkLst>
        </pc:picChg>
        <pc:picChg chg="add mod ord">
          <ac:chgData name="Tanja Heizmann" userId="519b7985-0bbe-4e64-a845-9d1577b23c2c" providerId="ADAL" clId="{714D4826-E1C4-47A4-9E11-0C7E2E5C7537}" dt="2026-01-23T09:36:49.244" v="873" actId="26606"/>
          <ac:picMkLst>
            <pc:docMk/>
            <pc:sldMk cId="793898344" sldId="259"/>
            <ac:picMk id="7" creationId="{DE004111-5053-1BE5-BFC2-C5BC194FBEDD}"/>
          </ac:picMkLst>
        </pc:picChg>
      </pc:sldChg>
      <pc:sldChg chg="addSp delSp modSp add mod ord">
        <pc:chgData name="Tanja Heizmann" userId="519b7985-0bbe-4e64-a845-9d1577b23c2c" providerId="ADAL" clId="{714D4826-E1C4-47A4-9E11-0C7E2E5C7537}" dt="2026-01-23T19:28:50.683" v="1176" actId="27636"/>
        <pc:sldMkLst>
          <pc:docMk/>
          <pc:sldMk cId="2890346808" sldId="260"/>
        </pc:sldMkLst>
        <pc:spChg chg="mod">
          <ac:chgData name="Tanja Heizmann" userId="519b7985-0bbe-4e64-a845-9d1577b23c2c" providerId="ADAL" clId="{714D4826-E1C4-47A4-9E11-0C7E2E5C7537}" dt="2026-01-23T19:28:50.683" v="1176" actId="27636"/>
          <ac:spMkLst>
            <pc:docMk/>
            <pc:sldMk cId="2890346808" sldId="260"/>
            <ac:spMk id="2" creationId="{59691E5C-5060-4584-51FC-EEE5A01A2682}"/>
          </ac:spMkLst>
        </pc:spChg>
        <pc:spChg chg="mod ord">
          <ac:chgData name="Tanja Heizmann" userId="519b7985-0bbe-4e64-a845-9d1577b23c2c" providerId="ADAL" clId="{714D4826-E1C4-47A4-9E11-0C7E2E5C7537}" dt="2026-01-23T09:28:13.170" v="663" actId="20577"/>
          <ac:spMkLst>
            <pc:docMk/>
            <pc:sldMk cId="2890346808" sldId="260"/>
            <ac:spMk id="3" creationId="{7E527D1B-3311-5A3E-2DCF-29D79FB3E16D}"/>
          </ac:spMkLst>
        </pc:spChg>
        <pc:spChg chg="add">
          <ac:chgData name="Tanja Heizmann" userId="519b7985-0bbe-4e64-a845-9d1577b23c2c" providerId="ADAL" clId="{714D4826-E1C4-47A4-9E11-0C7E2E5C7537}" dt="2026-01-23T09:24:55.238" v="622" actId="26606"/>
          <ac:spMkLst>
            <pc:docMk/>
            <pc:sldMk cId="2890346808" sldId="260"/>
            <ac:spMk id="27" creationId="{7C5FCA38-32CD-5920-CA77-9AFC140E73E7}"/>
          </ac:spMkLst>
        </pc:spChg>
        <pc:picChg chg="add del mod ord">
          <ac:chgData name="Tanja Heizmann" userId="519b7985-0bbe-4e64-a845-9d1577b23c2c" providerId="ADAL" clId="{714D4826-E1C4-47A4-9E11-0C7E2E5C7537}" dt="2026-01-23T09:25:48.017" v="631" actId="478"/>
          <ac:picMkLst>
            <pc:docMk/>
            <pc:sldMk cId="2890346808" sldId="260"/>
            <ac:picMk id="5" creationId="{F4E08BC0-513A-6B69-8360-282F80AE66ED}"/>
          </ac:picMkLst>
        </pc:picChg>
        <pc:picChg chg="add mod">
          <ac:chgData name="Tanja Heizmann" userId="519b7985-0bbe-4e64-a845-9d1577b23c2c" providerId="ADAL" clId="{714D4826-E1C4-47A4-9E11-0C7E2E5C7537}" dt="2026-01-23T09:24:55.238" v="622" actId="26606"/>
          <ac:picMkLst>
            <pc:docMk/>
            <pc:sldMk cId="2890346808" sldId="260"/>
            <ac:picMk id="6" creationId="{5E58E546-6F83-B5C2-8E7C-F8C4C0A089EC}"/>
          </ac:picMkLst>
        </pc:picChg>
      </pc:sldChg>
      <pc:sldChg chg="add">
        <pc:chgData name="Tanja Heizmann" userId="519b7985-0bbe-4e64-a845-9d1577b23c2c" providerId="ADAL" clId="{714D4826-E1C4-47A4-9E11-0C7E2E5C7537}" dt="2026-01-23T09:26:14.398" v="632"/>
        <pc:sldMkLst>
          <pc:docMk/>
          <pc:sldMk cId="1187257454" sldId="261"/>
        </pc:sldMkLst>
      </pc:sldChg>
      <pc:sldChg chg="add">
        <pc:chgData name="Tanja Heizmann" userId="519b7985-0bbe-4e64-a845-9d1577b23c2c" providerId="ADAL" clId="{714D4826-E1C4-47A4-9E11-0C7E2E5C7537}" dt="2026-01-23T09:26:14.398" v="632"/>
        <pc:sldMkLst>
          <pc:docMk/>
          <pc:sldMk cId="1013818805" sldId="262"/>
        </pc:sldMkLst>
      </pc:sldChg>
      <pc:sldChg chg="addSp delSp modSp add mod ord">
        <pc:chgData name="Tanja Heizmann" userId="519b7985-0bbe-4e64-a845-9d1577b23c2c" providerId="ADAL" clId="{714D4826-E1C4-47A4-9E11-0C7E2E5C7537}" dt="2026-01-23T12:40:29.561" v="1165" actId="5793"/>
        <pc:sldMkLst>
          <pc:docMk/>
          <pc:sldMk cId="3744037925" sldId="263"/>
        </pc:sldMkLst>
        <pc:spChg chg="mod">
          <ac:chgData name="Tanja Heizmann" userId="519b7985-0bbe-4e64-a845-9d1577b23c2c" providerId="ADAL" clId="{714D4826-E1C4-47A4-9E11-0C7E2E5C7537}" dt="2026-01-23T12:40:26.995" v="1164" actId="26606"/>
          <ac:spMkLst>
            <pc:docMk/>
            <pc:sldMk cId="3744037925" sldId="263"/>
            <ac:spMk id="2" creationId="{6CC76119-97B5-A4E2-2F7C-52CAC432F236}"/>
          </ac:spMkLst>
        </pc:spChg>
        <pc:spChg chg="mod ord">
          <ac:chgData name="Tanja Heizmann" userId="519b7985-0bbe-4e64-a845-9d1577b23c2c" providerId="ADAL" clId="{714D4826-E1C4-47A4-9E11-0C7E2E5C7537}" dt="2026-01-23T12:40:29.561" v="1165" actId="5793"/>
          <ac:spMkLst>
            <pc:docMk/>
            <pc:sldMk cId="3744037925" sldId="263"/>
            <ac:spMk id="3" creationId="{DBC198FA-CAF3-47C9-6019-8A8CDE1D4152}"/>
          </ac:spMkLst>
        </pc:spChg>
        <pc:spChg chg="add">
          <ac:chgData name="Tanja Heizmann" userId="519b7985-0bbe-4e64-a845-9d1577b23c2c" providerId="ADAL" clId="{714D4826-E1C4-47A4-9E11-0C7E2E5C7537}" dt="2026-01-23T12:40:26.995" v="1164" actId="26606"/>
          <ac:spMkLst>
            <pc:docMk/>
            <pc:sldMk cId="3744037925" sldId="263"/>
            <ac:spMk id="32" creationId="{4AB9B8B4-6AA0-6EC2-5180-35BA3CFC286B}"/>
          </ac:spMkLst>
        </pc:spChg>
        <pc:picChg chg="mod">
          <ac:chgData name="Tanja Heizmann" userId="519b7985-0bbe-4e64-a845-9d1577b23c2c" providerId="ADAL" clId="{714D4826-E1C4-47A4-9E11-0C7E2E5C7537}" dt="2026-01-23T12:40:26.995" v="1164" actId="26606"/>
          <ac:picMkLst>
            <pc:docMk/>
            <pc:sldMk cId="3744037925" sldId="263"/>
            <ac:picMk id="4" creationId="{488189A4-AE91-6C01-B00C-4B89CA938603}"/>
          </ac:picMkLst>
        </pc:picChg>
        <pc:picChg chg="add mod">
          <ac:chgData name="Tanja Heizmann" userId="519b7985-0bbe-4e64-a845-9d1577b23c2c" providerId="ADAL" clId="{714D4826-E1C4-47A4-9E11-0C7E2E5C7537}" dt="2026-01-23T12:40:26.995" v="1164" actId="26606"/>
          <ac:picMkLst>
            <pc:docMk/>
            <pc:sldMk cId="3744037925" sldId="263"/>
            <ac:picMk id="5" creationId="{DDF95C90-D0CE-C9F4-1D29-F772C077F14F}"/>
          </ac:picMkLst>
        </pc:picChg>
      </pc:sldChg>
      <pc:sldChg chg="addSp delSp modSp add mod ord">
        <pc:chgData name="Tanja Heizmann" userId="519b7985-0bbe-4e64-a845-9d1577b23c2c" providerId="ADAL" clId="{714D4826-E1C4-47A4-9E11-0C7E2E5C7537}" dt="2026-01-23T12:40:46.180" v="1172" actId="20577"/>
        <pc:sldMkLst>
          <pc:docMk/>
          <pc:sldMk cId="2078247679" sldId="264"/>
        </pc:sldMkLst>
        <pc:spChg chg="mod">
          <ac:chgData name="Tanja Heizmann" userId="519b7985-0bbe-4e64-a845-9d1577b23c2c" providerId="ADAL" clId="{714D4826-E1C4-47A4-9E11-0C7E2E5C7537}" dt="2026-01-23T12:40:38.366" v="1166" actId="26606"/>
          <ac:spMkLst>
            <pc:docMk/>
            <pc:sldMk cId="2078247679" sldId="264"/>
            <ac:spMk id="2" creationId="{A886DFBD-445B-6FAC-979A-E4CB4E31E521}"/>
          </ac:spMkLst>
        </pc:spChg>
        <pc:spChg chg="mod ord">
          <ac:chgData name="Tanja Heizmann" userId="519b7985-0bbe-4e64-a845-9d1577b23c2c" providerId="ADAL" clId="{714D4826-E1C4-47A4-9E11-0C7E2E5C7537}" dt="2026-01-23T12:40:46.180" v="1172" actId="20577"/>
          <ac:spMkLst>
            <pc:docMk/>
            <pc:sldMk cId="2078247679" sldId="264"/>
            <ac:spMk id="3" creationId="{6C1B225D-FCA2-6072-3623-866776F683C8}"/>
          </ac:spMkLst>
        </pc:spChg>
        <pc:spChg chg="add">
          <ac:chgData name="Tanja Heizmann" userId="519b7985-0bbe-4e64-a845-9d1577b23c2c" providerId="ADAL" clId="{714D4826-E1C4-47A4-9E11-0C7E2E5C7537}" dt="2026-01-23T12:40:38.366" v="1166" actId="26606"/>
          <ac:spMkLst>
            <pc:docMk/>
            <pc:sldMk cId="2078247679" sldId="264"/>
            <ac:spMk id="37" creationId="{4AB9B8B4-6AA0-6EC2-5180-35BA3CFC286B}"/>
          </ac:spMkLst>
        </pc:spChg>
        <pc:picChg chg="add mod ord">
          <ac:chgData name="Tanja Heizmann" userId="519b7985-0bbe-4e64-a845-9d1577b23c2c" providerId="ADAL" clId="{714D4826-E1C4-47A4-9E11-0C7E2E5C7537}" dt="2026-01-23T12:40:38.366" v="1166" actId="26606"/>
          <ac:picMkLst>
            <pc:docMk/>
            <pc:sldMk cId="2078247679" sldId="264"/>
            <ac:picMk id="4" creationId="{A85CB230-8DF3-7A16-05CA-D1FB85F3BAE6}"/>
          </ac:picMkLst>
        </pc:picChg>
        <pc:picChg chg="add mod">
          <ac:chgData name="Tanja Heizmann" userId="519b7985-0bbe-4e64-a845-9d1577b23c2c" providerId="ADAL" clId="{714D4826-E1C4-47A4-9E11-0C7E2E5C7537}" dt="2026-01-23T12:40:38.366" v="1166" actId="26606"/>
          <ac:picMkLst>
            <pc:docMk/>
            <pc:sldMk cId="2078247679" sldId="264"/>
            <ac:picMk id="7" creationId="{4125A5FF-47BB-969A-B9AA-527607AD0EAA}"/>
          </ac:picMkLst>
        </pc:picChg>
      </pc:sldChg>
      <pc:sldChg chg="add">
        <pc:chgData name="Tanja Heizmann" userId="519b7985-0bbe-4e64-a845-9d1577b23c2c" providerId="ADAL" clId="{714D4826-E1C4-47A4-9E11-0C7E2E5C7537}" dt="2026-01-23T09:35:14.163" v="855"/>
        <pc:sldMkLst>
          <pc:docMk/>
          <pc:sldMk cId="2456538906" sldId="265"/>
        </pc:sldMkLst>
      </pc:sldChg>
      <pc:sldChg chg="add">
        <pc:chgData name="Tanja Heizmann" userId="519b7985-0bbe-4e64-a845-9d1577b23c2c" providerId="ADAL" clId="{714D4826-E1C4-47A4-9E11-0C7E2E5C7537}" dt="2026-01-23T09:35:14.163" v="855"/>
        <pc:sldMkLst>
          <pc:docMk/>
          <pc:sldMk cId="2898689078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9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9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1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3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8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8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9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6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BDAFFA-9618-E83F-4245-5D6819BA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967E9-1D04-A334-8C78-03F2DC0DB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209" y="4360198"/>
            <a:ext cx="8728364" cy="1132829"/>
          </a:xfrm>
        </p:spPr>
        <p:txBody>
          <a:bodyPr>
            <a:normAutofit fontScale="90000"/>
          </a:bodyPr>
          <a:lstStyle/>
          <a:p>
            <a:r>
              <a:rPr lang="fr-CH" noProof="0" dirty="0"/>
              <a:t>Cartes de rôle et déroulement </a:t>
            </a:r>
            <a:br>
              <a:rPr lang="fr-CH" noProof="0" dirty="0"/>
            </a:br>
            <a:r>
              <a:rPr lang="fr-CH" noProof="0" dirty="0"/>
              <a:t>POUR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8FB9-1CBD-7E7D-CBEB-BD9EDE10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209" y="5588747"/>
            <a:ext cx="8728364" cy="669527"/>
          </a:xfrm>
        </p:spPr>
        <p:txBody>
          <a:bodyPr>
            <a:normAutofit fontScale="55000" lnSpcReduction="20000"/>
          </a:bodyPr>
          <a:lstStyle/>
          <a:p>
            <a:r>
              <a:rPr lang="fr-CH" noProof="0" dirty="0"/>
              <a:t>Débat sur le thème : </a:t>
            </a:r>
          </a:p>
          <a:p>
            <a:r>
              <a:rPr lang="fr-CH" noProof="0" dirty="0"/>
              <a:t>L'industrie du tabac devrait être autorisée à rémunérer des influenceurs et les influenceuses pour promouvoir les produits nicotiniques.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70F71-1800-D477-9E05-178ADC49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08" r="32109" b="1"/>
          <a:stretch>
            <a:fillRect/>
          </a:stretch>
        </p:blipFill>
        <p:spPr>
          <a:xfrm>
            <a:off x="5951868" y="10"/>
            <a:ext cx="3019599" cy="3941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04111-5053-1BE5-BFC2-C5BC194FB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499" r="23501" b="1"/>
          <a:stretch>
            <a:fillRect/>
          </a:stretch>
        </p:blipFill>
        <p:spPr>
          <a:xfrm>
            <a:off x="9192156" y="-381"/>
            <a:ext cx="2999844" cy="394160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8D0CE1C-462D-C854-C98C-8CB4BAA037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4" b="4185"/>
          <a:stretch>
            <a:fillRect/>
          </a:stretch>
        </p:blipFill>
        <p:spPr>
          <a:xfrm>
            <a:off x="2967005" y="0"/>
            <a:ext cx="2746315" cy="3942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EB79988-AD3A-BB7A-5237-A1D91BFC3D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" b="4548"/>
          <a:stretch>
            <a:fillRect/>
          </a:stretch>
        </p:blipFill>
        <p:spPr>
          <a:xfrm>
            <a:off x="0" y="-381"/>
            <a:ext cx="2746316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6471C-6459-7A7D-B5A0-1603B2FD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76119-97B5-A4E2-2F7C-52CAC432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548640"/>
            <a:ext cx="10872216" cy="1132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L'industrie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tabac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devrait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être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autorisée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rémunérer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influenceurs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les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influenceuses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pour faire la promotion des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produits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nicotiniques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189A4-AE91-6C01-B00C-4B89CA93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4548"/>
          <a:stretch>
            <a:fillRect/>
          </a:stretch>
        </p:blipFill>
        <p:spPr>
          <a:xfrm>
            <a:off x="731520" y="1775012"/>
            <a:ext cx="3158993" cy="453434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BC198FA-CAF3-47C9-6019-8A8CDE1D4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5529" y="1775012"/>
            <a:ext cx="3999334" cy="453434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/>
              <a:t>Ton rôle : </a:t>
            </a:r>
            <a:r>
              <a:rPr lang="en-US"/>
              <a:t>Jordan </a:t>
            </a:r>
            <a:r>
              <a:rPr lang="en-US" err="1"/>
              <a:t>Olsag</a:t>
            </a:r>
            <a:r>
              <a:rPr lang="en-US"/>
              <a:t>, tu diriges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entreprise</a:t>
            </a:r>
            <a:r>
              <a:rPr lang="en-US"/>
              <a:t> internationale spécialisée dans le tabac et la nicotine. </a:t>
            </a:r>
            <a:br>
              <a:rPr lang="en-US"/>
            </a:br>
            <a:br>
              <a:rPr lang="en-US"/>
            </a:br>
            <a:r>
              <a:rPr lang="en-US" b="1" err="1"/>
              <a:t>Votre</a:t>
            </a:r>
            <a:r>
              <a:rPr lang="en-US" b="1"/>
              <a:t> position : POUR</a:t>
            </a:r>
          </a:p>
          <a:p>
            <a:pPr algn="l"/>
            <a:r>
              <a:rPr lang="en-US"/>
              <a:t>Vous </a:t>
            </a:r>
            <a:r>
              <a:rPr lang="en-US" err="1"/>
              <a:t>êtes</a:t>
            </a:r>
            <a:r>
              <a:rPr lang="en-US"/>
              <a:t> </a:t>
            </a:r>
            <a:r>
              <a:rPr lang="en-US" err="1"/>
              <a:t>d'accord</a:t>
            </a:r>
            <a:r>
              <a:rPr lang="en-US"/>
              <a:t> avec </a:t>
            </a:r>
            <a:r>
              <a:rPr lang="en-US" err="1"/>
              <a:t>cette</a:t>
            </a:r>
            <a:r>
              <a:rPr lang="en-US"/>
              <a:t> affirmation 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Image 6" descr="Une image contenant Visage humain, personne, habits, sourire&#10;&#10;Le contenu généré par l’IA peut être incorrect.">
            <a:extLst>
              <a:ext uri="{FF2B5EF4-FFF2-40B4-BE49-F238E27FC236}">
                <a16:creationId xmlns:a16="http://schemas.microsoft.com/office/drawing/2014/main" id="{6FC42482-DB93-D319-B945-C8BC8606A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21" y="1775012"/>
            <a:ext cx="302400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3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43FAF-4E85-6B74-2790-D710030A7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C5FCA38-32CD-5920-CA77-9AFC140E7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91E5C-5060-4584-51FC-EEE5A01A2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557" y="3706191"/>
            <a:ext cx="4417231" cy="28403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1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L'industrie</a:t>
            </a: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31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tabac</a:t>
            </a: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devrait</a:t>
            </a: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être</a:t>
            </a: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autorisée</a:t>
            </a: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31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rémunérer</a:t>
            </a: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31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influenceurs</a:t>
            </a: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les </a:t>
            </a:r>
            <a:r>
              <a:rPr lang="en-US" sz="31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influenceuses</a:t>
            </a: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pour faire la promotion des </a:t>
            </a:r>
            <a:r>
              <a:rPr lang="en-US" sz="31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produits</a:t>
            </a: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nicotiniques</a:t>
            </a: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8E546-6F83-B5C2-8E7C-F8C4C0A089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87" b="10505"/>
          <a:stretch>
            <a:fillRect/>
          </a:stretch>
        </p:blipFill>
        <p:spPr>
          <a:xfrm>
            <a:off x="20" y="1"/>
            <a:ext cx="6071587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08BC0-513A-6B69-8360-282F80AE66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38" r="2" b="42763"/>
          <a:stretch>
            <a:fillRect/>
          </a:stretch>
        </p:blipFill>
        <p:spPr>
          <a:xfrm>
            <a:off x="6127320" y="-1"/>
            <a:ext cx="6064680" cy="34290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E527D1B-3311-5A3E-2DCF-29D79FB3E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168" y="3814764"/>
            <a:ext cx="5688283" cy="240883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/>
              <a:t>Ton rôle : </a:t>
            </a:r>
            <a:r>
              <a:rPr lang="en-US"/>
              <a:t>Noemie </a:t>
            </a:r>
            <a:r>
              <a:rPr lang="en-US" err="1"/>
              <a:t>ou</a:t>
            </a:r>
            <a:r>
              <a:rPr lang="en-US"/>
              <a:t> Raul, tu es influenceur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influenceuse</a:t>
            </a:r>
            <a:r>
              <a:rPr lang="en-US"/>
              <a:t> et </a:t>
            </a:r>
            <a:r>
              <a:rPr lang="en-US" err="1"/>
              <a:t>tu</a:t>
            </a:r>
            <a:r>
              <a:rPr lang="en-US"/>
              <a:t> es </a:t>
            </a:r>
            <a:r>
              <a:rPr lang="en-US" err="1"/>
              <a:t>rémunéré∙e</a:t>
            </a:r>
            <a:r>
              <a:rPr lang="en-US"/>
              <a:t> par </a:t>
            </a:r>
            <a:r>
              <a:rPr lang="en-US" err="1"/>
              <a:t>l'industrie</a:t>
            </a:r>
            <a:r>
              <a:rPr lang="en-US"/>
              <a:t> du </a:t>
            </a:r>
            <a:r>
              <a:rPr lang="en-US" err="1"/>
              <a:t>tabac</a:t>
            </a:r>
            <a:r>
              <a:rPr lang="en-US"/>
              <a:t> pour faire la promotion de </a:t>
            </a:r>
            <a:r>
              <a:rPr lang="en-US" err="1"/>
              <a:t>ses</a:t>
            </a:r>
            <a:r>
              <a:rPr lang="en-US"/>
              <a:t> </a:t>
            </a:r>
            <a:r>
              <a:rPr lang="en-US" err="1"/>
              <a:t>produits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 b="1" err="1"/>
              <a:t>Votre</a:t>
            </a:r>
            <a:r>
              <a:rPr lang="en-US" b="1"/>
              <a:t> position : POUR </a:t>
            </a:r>
            <a:br>
              <a:rPr lang="en-US" b="1"/>
            </a:br>
            <a:r>
              <a:rPr lang="en-US"/>
              <a:t>Vous </a:t>
            </a:r>
            <a:r>
              <a:rPr lang="en-US" err="1"/>
              <a:t>êtes</a:t>
            </a:r>
            <a:r>
              <a:rPr lang="en-US"/>
              <a:t> </a:t>
            </a:r>
            <a:r>
              <a:rPr lang="en-US" err="1"/>
              <a:t>d'accord</a:t>
            </a:r>
            <a:r>
              <a:rPr lang="en-US"/>
              <a:t> avec </a:t>
            </a:r>
            <a:r>
              <a:rPr lang="en-US" err="1"/>
              <a:t>cette</a:t>
            </a:r>
            <a:r>
              <a:rPr lang="en-US"/>
              <a:t> affirmation 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4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0A690B-E701-D214-9C03-E0EFB348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6DFBD-445B-6FAC-979A-E4CB4E31E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548640"/>
            <a:ext cx="10872216" cy="1132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5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L'industrie</a:t>
            </a:r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25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tabac</a:t>
            </a:r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devrait</a:t>
            </a:r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être</a:t>
            </a:r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autorisée</a:t>
            </a:r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5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rémunérer</a:t>
            </a:r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influenceurs</a:t>
            </a:r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des </a:t>
            </a:r>
            <a:r>
              <a:rPr lang="en-US" sz="25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influenceuses</a:t>
            </a:r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pour faire la promotion des </a:t>
            </a:r>
            <a:r>
              <a:rPr lang="en-US" sz="25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produits</a:t>
            </a:r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nicotiniques</a:t>
            </a:r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25A5FF-47BB-969A-B9AA-527607AD0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4185"/>
          <a:stretch>
            <a:fillRect/>
          </a:stretch>
        </p:blipFill>
        <p:spPr>
          <a:xfrm>
            <a:off x="731520" y="1775012"/>
            <a:ext cx="3158993" cy="4534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5CB230-8DF3-7A16-05CA-D1FB85F3BA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" b="3592"/>
          <a:stretch>
            <a:fillRect/>
          </a:stretch>
        </p:blipFill>
        <p:spPr>
          <a:xfrm>
            <a:off x="3973987" y="1773936"/>
            <a:ext cx="3163824" cy="453542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C1B225D-FCA2-6072-3623-866776F68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5529" y="1775012"/>
            <a:ext cx="3999334" cy="453434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/>
              <a:t>Ton rôle : </a:t>
            </a:r>
            <a:r>
              <a:rPr lang="en-US"/>
              <a:t>Veronique Dubois </a:t>
            </a:r>
            <a:r>
              <a:rPr lang="en-US" err="1"/>
              <a:t>ou</a:t>
            </a:r>
            <a:r>
              <a:rPr lang="en-US"/>
              <a:t> Markus Sutter, tu es </a:t>
            </a:r>
            <a:r>
              <a:rPr lang="en-US" err="1"/>
              <a:t>un·e</a:t>
            </a:r>
            <a:r>
              <a:rPr lang="en-US"/>
              <a:t> </a:t>
            </a:r>
            <a:r>
              <a:rPr lang="en-US" err="1"/>
              <a:t>politicien·ne</a:t>
            </a:r>
            <a:r>
              <a:rPr lang="en-US"/>
              <a:t> suisse au Conseil des États 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soutiens</a:t>
            </a:r>
            <a:r>
              <a:rPr lang="en-US"/>
              <a:t> </a:t>
            </a:r>
            <a:r>
              <a:rPr lang="en-US" err="1"/>
              <a:t>l'industrie</a:t>
            </a:r>
            <a:r>
              <a:rPr lang="en-US"/>
              <a:t> du </a:t>
            </a:r>
            <a:r>
              <a:rPr lang="en-US" err="1"/>
              <a:t>tabac</a:t>
            </a:r>
            <a:r>
              <a:rPr lang="en-US"/>
              <a:t>. </a:t>
            </a:r>
          </a:p>
          <a:p>
            <a:pPr algn="l"/>
            <a:endParaRPr lang="en-US"/>
          </a:p>
          <a:p>
            <a:pPr algn="l"/>
            <a:endParaRPr lang="en-US" b="1"/>
          </a:p>
          <a:p>
            <a:pPr algn="l"/>
            <a:r>
              <a:rPr lang="en-US" b="1" err="1"/>
              <a:t>Votre</a:t>
            </a:r>
            <a:r>
              <a:rPr lang="en-US" b="1"/>
              <a:t> position : POUR</a:t>
            </a:r>
          </a:p>
          <a:p>
            <a:pPr algn="l"/>
            <a:r>
              <a:rPr lang="en-US"/>
              <a:t>Vous </a:t>
            </a:r>
            <a:r>
              <a:rPr lang="en-US" err="1"/>
              <a:t>êtes</a:t>
            </a:r>
            <a:r>
              <a:rPr lang="en-US"/>
              <a:t> </a:t>
            </a:r>
            <a:r>
              <a:rPr lang="en-US" err="1"/>
              <a:t>d'accord</a:t>
            </a:r>
            <a:r>
              <a:rPr lang="en-US"/>
              <a:t> avec </a:t>
            </a:r>
            <a:r>
              <a:rPr lang="en-US" err="1"/>
              <a:t>cette</a:t>
            </a:r>
            <a:r>
              <a:rPr lang="en-US"/>
              <a:t> </a:t>
            </a:r>
            <a:r>
              <a:rPr lang="en-US" err="1"/>
              <a:t>déclaration</a:t>
            </a:r>
            <a:r>
              <a:rPr lang="en-US"/>
              <a:t> 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4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67E9-1D04-A334-8C78-03F2DC0DB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209" y="4360198"/>
            <a:ext cx="8728364" cy="1132829"/>
          </a:xfrm>
        </p:spPr>
        <p:txBody>
          <a:bodyPr>
            <a:normAutofit/>
          </a:bodyPr>
          <a:lstStyle/>
          <a:p>
            <a:r>
              <a:rPr lang="de-CH" sz="3700"/>
              <a:t>Cartes de rôle et déroulement CONTRE</a:t>
            </a:r>
            <a:endParaRPr lang="fr-CH" sz="3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8FB9-1CBD-7E7D-CBEB-BD9EDE10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209" y="5588747"/>
            <a:ext cx="8728364" cy="66952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de-CH" sz="1000"/>
              <a:t>Débat sur le thème : </a:t>
            </a:r>
          </a:p>
          <a:p>
            <a:pPr>
              <a:lnSpc>
                <a:spcPct val="110000"/>
              </a:lnSpc>
            </a:pPr>
            <a:r>
              <a:rPr lang="de-DE" sz="1000"/>
              <a:t>L'industrie du tabac devrait être autorisée à rémunérer des influenceurs et des influenceuses pour faire la promotion des produits nicotiniques.</a:t>
            </a:r>
            <a:endParaRPr lang="fr-CH" sz="1000"/>
          </a:p>
        </p:txBody>
      </p:sp>
      <p:pic>
        <p:nvPicPr>
          <p:cNvPr id="12" name="Picture 11" descr="Une image contenant habits, personne, Visage humain, femme&#10;&#10;Le contenu généré par l’IA peut être incorrect.">
            <a:extLst>
              <a:ext uri="{FF2B5EF4-FFF2-40B4-BE49-F238E27FC236}">
                <a16:creationId xmlns:a16="http://schemas.microsoft.com/office/drawing/2014/main" id="{8E5AF0CB-B000-19AB-6293-6265AE83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8488"/>
          <a:stretch>
            <a:fillRect/>
          </a:stretch>
        </p:blipFill>
        <p:spPr>
          <a:xfrm>
            <a:off x="1" y="1"/>
            <a:ext cx="2993606" cy="3941618"/>
          </a:xfrm>
          <a:prstGeom prst="rect">
            <a:avLst/>
          </a:prstGeom>
        </p:spPr>
      </p:pic>
      <p:pic>
        <p:nvPicPr>
          <p:cNvPr id="5" name="Picture 4" descr="Une image contenant habits, Visage humain, personne, plein air&#10;&#10;Le contenu généré par l’IA peut être incorrect.">
            <a:extLst>
              <a:ext uri="{FF2B5EF4-FFF2-40B4-BE49-F238E27FC236}">
                <a16:creationId xmlns:a16="http://schemas.microsoft.com/office/drawing/2014/main" id="{2AF701A1-874E-FB55-EFB7-3792089698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94" r="36344" b="-1"/>
          <a:stretch>
            <a:fillRect/>
          </a:stretch>
        </p:blipFill>
        <p:spPr>
          <a:xfrm>
            <a:off x="3044467" y="1"/>
            <a:ext cx="3026563" cy="3941618"/>
          </a:xfrm>
          <a:prstGeom prst="rect">
            <a:avLst/>
          </a:prstGeom>
        </p:spPr>
      </p:pic>
      <p:pic>
        <p:nvPicPr>
          <p:cNvPr id="11" name="Picture 10" descr="Une image contenant plein air, ciel, personne, habits&#10;&#10;Le contenu généré par l’IA peut être incorrect.">
            <a:extLst>
              <a:ext uri="{FF2B5EF4-FFF2-40B4-BE49-F238E27FC236}">
                <a16:creationId xmlns:a16="http://schemas.microsoft.com/office/drawing/2014/main" id="{BE685E40-CC74-5D6E-B71D-4317FA9CC3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2" r="31434" b="3"/>
          <a:stretch>
            <a:fillRect/>
          </a:stretch>
        </p:blipFill>
        <p:spPr>
          <a:xfrm>
            <a:off x="6122613" y="10"/>
            <a:ext cx="3019599" cy="3941609"/>
          </a:xfrm>
          <a:prstGeom prst="rect">
            <a:avLst/>
          </a:prstGeom>
        </p:spPr>
      </p:pic>
      <p:pic>
        <p:nvPicPr>
          <p:cNvPr id="6" name="Picture 6" descr="Une image contenant personne, habits, sourire, Visage humain&#10;&#10;Le contenu généré par l’IA peut être incorrect.">
            <a:extLst>
              <a:ext uri="{FF2B5EF4-FFF2-40B4-BE49-F238E27FC236}">
                <a16:creationId xmlns:a16="http://schemas.microsoft.com/office/drawing/2014/main" id="{BDF422E8-7609-3A3B-4BD3-7B479A9A82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723" r="25477" b="3"/>
          <a:stretch>
            <a:fillRect/>
          </a:stretch>
        </p:blipFill>
        <p:spPr>
          <a:xfrm>
            <a:off x="9192157" y="10"/>
            <a:ext cx="2999844" cy="39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2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6471C-6459-7A7D-B5A0-1603B2FD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6119-97B5-A4E2-2F7C-52CAC432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548640"/>
            <a:ext cx="10872216" cy="1132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L'industrie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tabac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devrait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être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autorisée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rémunérer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influenceurs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les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influenceuses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pour faire la promotion des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produits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nicotiniques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849ED5-815E-BCCD-FF52-E3405D109E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70" r="24628" b="2"/>
          <a:stretch>
            <a:fillRect/>
          </a:stretch>
        </p:blipFill>
        <p:spPr>
          <a:xfrm>
            <a:off x="731520" y="1775012"/>
            <a:ext cx="3158993" cy="4534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A95E2-E120-D424-FC01-C2F8816C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42" r="27595" b="2"/>
          <a:stretch>
            <a:fillRect/>
          </a:stretch>
        </p:blipFill>
        <p:spPr>
          <a:xfrm>
            <a:off x="3973987" y="1773936"/>
            <a:ext cx="3163824" cy="453542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BC198FA-CAF3-47C9-6019-8A8CDE1D4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5529" y="1775012"/>
            <a:ext cx="3999334" cy="453434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 dirty="0"/>
              <a:t>Ton rôle : </a:t>
            </a:r>
            <a:r>
              <a:rPr lang="en-US" dirty="0"/>
              <a:t>Julien Morel </a:t>
            </a:r>
            <a:r>
              <a:rPr lang="en-US" dirty="0" err="1"/>
              <a:t>ou</a:t>
            </a:r>
            <a:r>
              <a:rPr lang="en-US" dirty="0"/>
              <a:t> Anna Bühler. Tu </a:t>
            </a:r>
            <a:r>
              <a:rPr lang="en-US" dirty="0" err="1"/>
              <a:t>travailles</a:t>
            </a:r>
            <a:r>
              <a:rPr lang="en-US" dirty="0"/>
              <a:t> à l'hôpital avec des </a:t>
            </a:r>
            <a:r>
              <a:rPr lang="en-US" dirty="0" err="1"/>
              <a:t>patient∙e∙s</a:t>
            </a:r>
            <a:r>
              <a:rPr lang="en-US" dirty="0"/>
              <a:t> </a:t>
            </a:r>
            <a:r>
              <a:rPr lang="en-US" dirty="0" err="1"/>
              <a:t>atteint∙e∙s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maladie</a:t>
            </a:r>
            <a:r>
              <a:rPr lang="en-US" dirty="0"/>
              <a:t> </a:t>
            </a:r>
            <a:r>
              <a:rPr lang="en-US" dirty="0" err="1"/>
              <a:t>pulmonaire</a:t>
            </a:r>
            <a:r>
              <a:rPr lang="en-US" dirty="0"/>
              <a:t> due à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consommation</a:t>
            </a:r>
            <a:r>
              <a:rPr lang="en-US" dirty="0"/>
              <a:t> de tabac et/ou de </a:t>
            </a:r>
            <a:r>
              <a:rPr lang="en-US" dirty="0" err="1"/>
              <a:t>produits</a:t>
            </a:r>
            <a:r>
              <a:rPr lang="en-US" dirty="0"/>
              <a:t> </a:t>
            </a:r>
            <a:r>
              <a:rPr lang="en-US" dirty="0" err="1"/>
              <a:t>nicotiniques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Votre</a:t>
            </a:r>
            <a:r>
              <a:rPr lang="en-US" b="1" dirty="0"/>
              <a:t> position : CONTRE</a:t>
            </a:r>
          </a:p>
          <a:p>
            <a:pPr algn="l"/>
            <a:r>
              <a:rPr lang="en-US" dirty="0"/>
              <a:t>Vous </a:t>
            </a:r>
            <a:r>
              <a:rPr lang="en-US" dirty="0" err="1"/>
              <a:t>n'êtes</a:t>
            </a:r>
            <a:r>
              <a:rPr lang="en-US" dirty="0"/>
              <a:t> pas </a:t>
            </a:r>
            <a:r>
              <a:rPr lang="en-US" dirty="0" err="1"/>
              <a:t>d'accord</a:t>
            </a:r>
            <a:r>
              <a:rPr lang="en-US" dirty="0"/>
              <a:t> avec </a:t>
            </a:r>
            <a:r>
              <a:rPr lang="en-US" dirty="0" err="1"/>
              <a:t>cette</a:t>
            </a:r>
            <a:r>
              <a:rPr lang="en-US" dirty="0"/>
              <a:t> affirmation 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9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43FAF-4E85-6B74-2790-D710030A7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1E5C-5060-4584-51FC-EEE5A01A2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108" y="603504"/>
            <a:ext cx="5497561" cy="28514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L'industrie du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tabac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devrait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être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autorisée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rémunérer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influenceurs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les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influenceuses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pour faire la promotion des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produits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nicotiniques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B54E2-CA38-9FCE-D415-FB20ACAE44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94"/>
          <a:stretch>
            <a:fillRect/>
          </a:stretch>
        </p:blipFill>
        <p:spPr>
          <a:xfrm>
            <a:off x="20" y="10"/>
            <a:ext cx="5111685" cy="3405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C2A3B-AD97-00BB-F3F3-A2C0AAEC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264"/>
          <a:stretch>
            <a:fillRect/>
          </a:stretch>
        </p:blipFill>
        <p:spPr>
          <a:xfrm>
            <a:off x="1" y="3455000"/>
            <a:ext cx="5111706" cy="3403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E527D1B-3311-5A3E-2DCF-29D79FB3E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108" y="3958029"/>
            <a:ext cx="5497561" cy="260312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 dirty="0" err="1"/>
              <a:t>Votre </a:t>
            </a:r>
            <a:r>
              <a:rPr lang="en-US" b="1" dirty="0"/>
              <a:t>rôle : </a:t>
            </a:r>
            <a:r>
              <a:rPr lang="en-US" dirty="0"/>
              <a:t>Martin Huber </a:t>
            </a:r>
            <a:r>
              <a:rPr lang="en-US" dirty="0" err="1"/>
              <a:t>ou </a:t>
            </a:r>
            <a:r>
              <a:rPr lang="en-US" dirty="0"/>
              <a:t>Stephanie Schmidt. Vous </a:t>
            </a:r>
            <a:r>
              <a:rPr lang="en-US" dirty="0" err="1"/>
              <a:t>êtes </a:t>
            </a:r>
            <a:r>
              <a:rPr lang="en-US" dirty="0"/>
              <a:t>mère </a:t>
            </a:r>
            <a:r>
              <a:rPr lang="en-US" dirty="0" err="1"/>
              <a:t>ou </a:t>
            </a:r>
            <a:r>
              <a:rPr lang="en-US" dirty="0"/>
              <a:t>père </a:t>
            </a:r>
            <a:r>
              <a:rPr lang="en-US" dirty="0" err="1"/>
              <a:t>d'un adolescent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Votre</a:t>
            </a:r>
            <a:r>
              <a:rPr lang="en-US" b="1" dirty="0"/>
              <a:t> position : CONTRE</a:t>
            </a:r>
          </a:p>
          <a:p>
            <a:pPr algn="l"/>
            <a:r>
              <a:rPr lang="en-US" dirty="0"/>
              <a:t>Vous </a:t>
            </a:r>
            <a:r>
              <a:rPr lang="en-US" dirty="0" err="1"/>
              <a:t>n'êtes</a:t>
            </a:r>
            <a:r>
              <a:rPr lang="en-US" dirty="0"/>
              <a:t> pas </a:t>
            </a:r>
            <a:r>
              <a:rPr lang="en-US" dirty="0" err="1"/>
              <a:t>d'accord</a:t>
            </a:r>
            <a:r>
              <a:rPr lang="en-US" dirty="0"/>
              <a:t> avec </a:t>
            </a:r>
            <a:r>
              <a:rPr lang="en-US" dirty="0" err="1"/>
              <a:t>cette</a:t>
            </a:r>
            <a:r>
              <a:rPr lang="en-US" dirty="0"/>
              <a:t> affirmation 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6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A690B-E701-D214-9C03-E0EFB348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DFBD-445B-6FAC-979A-E4CB4E31E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548640"/>
            <a:ext cx="10872216" cy="113225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L'industrie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tabac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devrait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être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autorisée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rémunérer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influenceurs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les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influenceuses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pour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promouvoir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les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produits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nicotiniques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84176-9106-3639-BB6D-C50A3651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4185"/>
          <a:stretch>
            <a:fillRect/>
          </a:stretch>
        </p:blipFill>
        <p:spPr>
          <a:xfrm>
            <a:off x="731520" y="1775012"/>
            <a:ext cx="3158993" cy="453434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C1B225D-FCA2-6072-3623-866776F68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5529" y="1775012"/>
            <a:ext cx="3999334" cy="453434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 dirty="0" err="1"/>
              <a:t>Votre</a:t>
            </a:r>
            <a:r>
              <a:rPr lang="en-US" b="1" dirty="0"/>
              <a:t> rôle : </a:t>
            </a:r>
            <a:r>
              <a:rPr lang="en-US" dirty="0"/>
              <a:t>Thomas Aebischer </a:t>
            </a:r>
            <a:r>
              <a:rPr lang="en-US" dirty="0" err="1"/>
              <a:t>ou</a:t>
            </a:r>
            <a:r>
              <a:rPr lang="en-US" dirty="0"/>
              <a:t> Claire Rochat, vous </a:t>
            </a:r>
            <a:r>
              <a:rPr lang="en-US" dirty="0" err="1"/>
              <a:t>êtes</a:t>
            </a:r>
            <a:r>
              <a:rPr lang="en-US" dirty="0"/>
              <a:t> </a:t>
            </a:r>
            <a:r>
              <a:rPr lang="en-US" dirty="0" err="1"/>
              <a:t>un·e</a:t>
            </a:r>
            <a:r>
              <a:rPr lang="en-US" dirty="0"/>
              <a:t> </a:t>
            </a:r>
            <a:r>
              <a:rPr lang="en-US" dirty="0" err="1"/>
              <a:t>politicien·ne</a:t>
            </a:r>
            <a:r>
              <a:rPr lang="en-US" dirty="0"/>
              <a:t> suisse au Conseil des États et vous ne </a:t>
            </a:r>
            <a:r>
              <a:rPr lang="en-US" dirty="0" err="1"/>
              <a:t>soutenez</a:t>
            </a:r>
            <a:r>
              <a:rPr lang="en-US" dirty="0"/>
              <a:t> pas </a:t>
            </a:r>
            <a:r>
              <a:rPr lang="en-US" dirty="0" err="1"/>
              <a:t>l'industrie</a:t>
            </a:r>
            <a:r>
              <a:rPr lang="en-US" dirty="0"/>
              <a:t> du </a:t>
            </a:r>
            <a:r>
              <a:rPr lang="en-US" dirty="0" err="1"/>
              <a:t>tabac</a:t>
            </a:r>
            <a:r>
              <a:rPr lang="en-US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b="1" dirty="0" err="1"/>
              <a:t>Votre</a:t>
            </a:r>
            <a:r>
              <a:rPr lang="en-US" b="1" dirty="0"/>
              <a:t> position : CONTRE</a:t>
            </a:r>
          </a:p>
          <a:p>
            <a:pPr algn="l"/>
            <a:r>
              <a:rPr lang="en-US" dirty="0"/>
              <a:t>Vous </a:t>
            </a:r>
            <a:r>
              <a:rPr lang="en-US" dirty="0" err="1"/>
              <a:t>n'êtes</a:t>
            </a:r>
            <a:r>
              <a:rPr lang="en-US" dirty="0"/>
              <a:t> pas </a:t>
            </a:r>
            <a:r>
              <a:rPr lang="en-US" dirty="0" err="1"/>
              <a:t>d'accord</a:t>
            </a:r>
            <a:r>
              <a:rPr lang="en-US" dirty="0"/>
              <a:t> avec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déclaration</a:t>
            </a:r>
            <a:r>
              <a:rPr lang="en-US" dirty="0"/>
              <a:t> 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CCD83E-DA3B-EE3F-D5C1-409D538F5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37" y="1775012"/>
            <a:ext cx="3156167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9704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F49DF41EB6B4D8FED007C8F6CBEF7" ma:contentTypeVersion="10" ma:contentTypeDescription="Create a new document." ma:contentTypeScope="" ma:versionID="0656854296fa1a57209c699b4799d46c">
  <xsd:schema xmlns:xsd="http://www.w3.org/2001/XMLSchema" xmlns:xs="http://www.w3.org/2001/XMLSchema" xmlns:p="http://schemas.microsoft.com/office/2006/metadata/properties" xmlns:ns2="f42ae6e5-329d-4bfe-ab07-ec9b675df516" targetNamespace="http://schemas.microsoft.com/office/2006/metadata/properties" ma:root="true" ma:fieldsID="e538133fbb69946d76973c71fcec395e" ns2:_="">
    <xsd:import namespace="f42ae6e5-329d-4bfe-ab07-ec9b675df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ae6e5-329d-4bfe-ab07-ec9b675df5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6a9f929-9352-48af-a438-8dd9d284f7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2ae6e5-329d-4bfe-ab07-ec9b675df5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957396-80FD-4FEA-98DA-CBD18E7316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250D6C-6A41-4333-A89B-6F1266D547C3}"/>
</file>

<file path=customXml/itemProps3.xml><?xml version="1.0" encoding="utf-8"?>
<ds:datastoreItem xmlns:ds="http://schemas.openxmlformats.org/officeDocument/2006/customXml" ds:itemID="{BCBE5336-C0C2-4920-8567-135B7B627B8F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f42ae6e5-329d-4bfe-ab07-ec9b675df516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Grand écran</PresentationFormat>
  <Paragraphs>28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VanillaVTI</vt:lpstr>
      <vt:lpstr>Cartes de rôle et déroulement  POUR</vt:lpstr>
      <vt:lpstr>L'industrie du tabac devrait être autorisée à rémunérer des influenceurs et les influenceuses pour faire la promotion des produits nicotiniques.</vt:lpstr>
      <vt:lpstr>L'industrie du tabac devrait être autorisée à rémunérer des influenceurs et les influenceuses pour faire la promotion des produits nicotiniques.</vt:lpstr>
      <vt:lpstr>L'industrie du tabac devrait être autorisée à rémunérer des influenceurs et des influenceuses pour faire la promotion des produits nicotiniques.</vt:lpstr>
      <vt:lpstr>Cartes de rôle et déroulement CONTRE</vt:lpstr>
      <vt:lpstr>L'industrie du tabac devrait être autorisée à rémunérer des influenceurs et les influenceuses pour faire la promotion des produits nicotiniques.</vt:lpstr>
      <vt:lpstr>L'industrie du tabac devrait être autorisée à rémunérer des influenceurs et les influenceuses pour faire la promotion des produits nicotiniques.</vt:lpstr>
      <vt:lpstr>L'industrie du tabac devrait être autorisée à rémunérer des influenceurs et les influenceuses pour promouvoir les produits nicotiniques.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Tanja Heizmann</dc:creator>
  <cp:keywords>, docId:93B7FCA4839BC71A2A024655E83D650A</cp:keywords>
  <cp:lastModifiedBy>Zoé Leu</cp:lastModifiedBy>
  <cp:revision>1</cp:revision>
  <dcterms:created xsi:type="dcterms:W3CDTF">2026-01-23T08:57:30Z</dcterms:created>
  <dcterms:modified xsi:type="dcterms:W3CDTF">2026-02-10T13:47:45Z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0x010100956F49DF41EB6B4D8FED007C8F6CBEF7</vt:lpwstr>
  </property>
  <property fmtid="{D5CDD505-2E9C-101B-9397-08002B2CF9AE}" pid="3" name="MediaServiceImageTags">
    <vt:lpwstr/>
  </property>
</Properties>
</file>