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56" r:id="rId5"/>
    <p:sldId id="257" r:id="rId6"/>
    <p:sldId id="276" r:id="rId7"/>
    <p:sldId id="272" r:id="rId8"/>
    <p:sldId id="263" r:id="rId9"/>
    <p:sldId id="265" r:id="rId10"/>
    <p:sldId id="266" r:id="rId11"/>
    <p:sldId id="270" r:id="rId12"/>
    <p:sldId id="278" r:id="rId13"/>
    <p:sldId id="274" r:id="rId14"/>
    <p:sldId id="268" r:id="rId15"/>
    <p:sldId id="267" r:id="rId16"/>
    <p:sldId id="273" r:id="rId17"/>
    <p:sldId id="258" r:id="rId18"/>
    <p:sldId id="271" r:id="rId19"/>
    <p:sldId id="260" r:id="rId20"/>
    <p:sldId id="261" r:id="rId21"/>
    <p:sldId id="277"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941C8874-FD4B-462F-85FE-B8077A23E9ED}">
          <p14:sldIdLst>
            <p14:sldId id="256"/>
            <p14:sldId id="257"/>
            <p14:sldId id="276"/>
            <p14:sldId id="272"/>
            <p14:sldId id="263"/>
            <p14:sldId id="265"/>
            <p14:sldId id="266"/>
            <p14:sldId id="270"/>
            <p14:sldId id="278"/>
            <p14:sldId id="274"/>
            <p14:sldId id="268"/>
            <p14:sldId id="267"/>
            <p14:sldId id="273"/>
            <p14:sldId id="258"/>
            <p14:sldId id="271"/>
            <p14:sldId id="260"/>
            <p14:sldId id="261"/>
            <p14:sldId id="27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A8AC08-F817-17EA-150E-5E186DBBD0B9}" name="Andrea Renggli" initials="AR" userId="S::arenggli@radix.ch::f8c456b7-210b-40dc-a2ba-4ec348d2601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8EDCEB-223D-8B16-7F76-8B3BF56AE7A7}" v="41" dt="2026-02-06T08:46:29.5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77129" autoAdjust="0"/>
  </p:normalViewPr>
  <p:slideViewPr>
    <p:cSldViewPr snapToGrid="0">
      <p:cViewPr varScale="1">
        <p:scale>
          <a:sx n="75" d="100"/>
          <a:sy n="75" d="100"/>
        </p:scale>
        <p:origin x="1812" y="240"/>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Renggli" userId="S::arenggli@radix.ch::f8c456b7-210b-40dc-a2ba-4ec348d26014" providerId="AD" clId="Web-{998EDCEB-223D-8B16-7F76-8B3BF56AE7A7}"/>
    <pc:docChg chg="modSld">
      <pc:chgData name="Andrea Renggli" userId="S::arenggli@radix.ch::f8c456b7-210b-40dc-a2ba-4ec348d26014" providerId="AD" clId="Web-{998EDCEB-223D-8B16-7F76-8B3BF56AE7A7}" dt="2026-02-06T08:46:29.521" v="69" actId="20577"/>
      <pc:docMkLst>
        <pc:docMk/>
      </pc:docMkLst>
      <pc:sldChg chg="modSp">
        <pc:chgData name="Andrea Renggli" userId="S::arenggli@radix.ch::f8c456b7-210b-40dc-a2ba-4ec348d26014" providerId="AD" clId="Web-{998EDCEB-223D-8B16-7F76-8B3BF56AE7A7}" dt="2026-02-06T08:40:59.250" v="35" actId="1076"/>
        <pc:sldMkLst>
          <pc:docMk/>
          <pc:sldMk cId="506017190" sldId="260"/>
        </pc:sldMkLst>
        <pc:spChg chg="mod">
          <ac:chgData name="Andrea Renggli" userId="S::arenggli@radix.ch::f8c456b7-210b-40dc-a2ba-4ec348d26014" providerId="AD" clId="Web-{998EDCEB-223D-8B16-7F76-8B3BF56AE7A7}" dt="2026-02-06T08:40:49.110" v="32" actId="20577"/>
          <ac:spMkLst>
            <pc:docMk/>
            <pc:sldMk cId="506017190" sldId="260"/>
            <ac:spMk id="3" creationId="{5C7EFC64-A8DD-18F6-1DB5-7E3EC2960773}"/>
          </ac:spMkLst>
        </pc:spChg>
        <pc:picChg chg="mod">
          <ac:chgData name="Andrea Renggli" userId="S::arenggli@radix.ch::f8c456b7-210b-40dc-a2ba-4ec348d26014" providerId="AD" clId="Web-{998EDCEB-223D-8B16-7F76-8B3BF56AE7A7}" dt="2026-02-06T08:40:54.766" v="33" actId="1076"/>
          <ac:picMkLst>
            <pc:docMk/>
            <pc:sldMk cId="506017190" sldId="260"/>
            <ac:picMk id="10" creationId="{744CF4C1-A1D2-3396-F0CE-175A1010716A}"/>
          </ac:picMkLst>
        </pc:picChg>
        <pc:picChg chg="mod">
          <ac:chgData name="Andrea Renggli" userId="S::arenggli@radix.ch::f8c456b7-210b-40dc-a2ba-4ec348d26014" providerId="AD" clId="Web-{998EDCEB-223D-8B16-7F76-8B3BF56AE7A7}" dt="2026-02-06T08:40:56.860" v="34" actId="1076"/>
          <ac:picMkLst>
            <pc:docMk/>
            <pc:sldMk cId="506017190" sldId="260"/>
            <ac:picMk id="12" creationId="{55AB4302-7B37-C7F9-CDC4-6F2EBD828BA8}"/>
          </ac:picMkLst>
        </pc:picChg>
        <pc:picChg chg="mod">
          <ac:chgData name="Andrea Renggli" userId="S::arenggli@radix.ch::f8c456b7-210b-40dc-a2ba-4ec348d26014" providerId="AD" clId="Web-{998EDCEB-223D-8B16-7F76-8B3BF56AE7A7}" dt="2026-02-06T08:40:59.250" v="35" actId="1076"/>
          <ac:picMkLst>
            <pc:docMk/>
            <pc:sldMk cId="506017190" sldId="260"/>
            <ac:picMk id="14" creationId="{968B3790-6DFA-26C8-2D02-8E7F707037BA}"/>
          </ac:picMkLst>
        </pc:picChg>
      </pc:sldChg>
      <pc:sldChg chg="modNotes">
        <pc:chgData name="Andrea Renggli" userId="S::arenggli@radix.ch::f8c456b7-210b-40dc-a2ba-4ec348d26014" providerId="AD" clId="Web-{998EDCEB-223D-8B16-7F76-8B3BF56AE7A7}" dt="2026-02-06T08:39:30.546" v="25"/>
        <pc:sldMkLst>
          <pc:docMk/>
          <pc:sldMk cId="3717221734" sldId="267"/>
        </pc:sldMkLst>
      </pc:sldChg>
      <pc:sldChg chg="modSp">
        <pc:chgData name="Andrea Renggli" userId="S::arenggli@radix.ch::f8c456b7-210b-40dc-a2ba-4ec348d26014" providerId="AD" clId="Web-{998EDCEB-223D-8B16-7F76-8B3BF56AE7A7}" dt="2026-02-06T08:36:14.855" v="2" actId="14100"/>
        <pc:sldMkLst>
          <pc:docMk/>
          <pc:sldMk cId="3604914140" sldId="270"/>
        </pc:sldMkLst>
        <pc:picChg chg="mod modCrop">
          <ac:chgData name="Andrea Renggli" userId="S::arenggli@radix.ch::f8c456b7-210b-40dc-a2ba-4ec348d26014" providerId="AD" clId="Web-{998EDCEB-223D-8B16-7F76-8B3BF56AE7A7}" dt="2026-02-06T08:36:14.855" v="2" actId="14100"/>
          <ac:picMkLst>
            <pc:docMk/>
            <pc:sldMk cId="3604914140" sldId="270"/>
            <ac:picMk id="6" creationId="{9BEC3E6B-55C6-61B4-7E73-59E631BFDCCE}"/>
          </ac:picMkLst>
        </pc:picChg>
      </pc:sldChg>
      <pc:sldChg chg="modSp">
        <pc:chgData name="Andrea Renggli" userId="S::arenggli@radix.ch::f8c456b7-210b-40dc-a2ba-4ec348d26014" providerId="AD" clId="Web-{998EDCEB-223D-8B16-7F76-8B3BF56AE7A7}" dt="2026-02-06T08:39:52.765" v="28" actId="20577"/>
        <pc:sldMkLst>
          <pc:docMk/>
          <pc:sldMk cId="1349250083" sldId="273"/>
        </pc:sldMkLst>
        <pc:spChg chg="mod">
          <ac:chgData name="Andrea Renggli" userId="S::arenggli@radix.ch::f8c456b7-210b-40dc-a2ba-4ec348d26014" providerId="AD" clId="Web-{998EDCEB-223D-8B16-7F76-8B3BF56AE7A7}" dt="2026-02-06T08:39:52.765" v="28" actId="20577"/>
          <ac:spMkLst>
            <pc:docMk/>
            <pc:sldMk cId="1349250083" sldId="273"/>
            <ac:spMk id="4" creationId="{1D4CF37B-8489-706B-5593-5BDADF7C4E2C}"/>
          </ac:spMkLst>
        </pc:spChg>
      </pc:sldChg>
      <pc:sldChg chg="addSp delSp modSp">
        <pc:chgData name="Andrea Renggli" userId="S::arenggli@radix.ch::f8c456b7-210b-40dc-a2ba-4ec348d26014" providerId="AD" clId="Web-{998EDCEB-223D-8B16-7F76-8B3BF56AE7A7}" dt="2026-02-06T08:46:29.521" v="69" actId="20577"/>
        <pc:sldMkLst>
          <pc:docMk/>
          <pc:sldMk cId="141138223" sldId="277"/>
        </pc:sldMkLst>
        <pc:spChg chg="mod ord">
          <ac:chgData name="Andrea Renggli" userId="S::arenggli@radix.ch::f8c456b7-210b-40dc-a2ba-4ec348d26014" providerId="AD" clId="Web-{998EDCEB-223D-8B16-7F76-8B3BF56AE7A7}" dt="2026-02-06T08:46:29.521" v="69" actId="20577"/>
          <ac:spMkLst>
            <pc:docMk/>
            <pc:sldMk cId="141138223" sldId="277"/>
            <ac:spMk id="2" creationId="{76713D51-7C18-A1C7-1005-42D2D5AEFA58}"/>
          </ac:spMkLst>
        </pc:spChg>
        <pc:spChg chg="add del">
          <ac:chgData name="Andrea Renggli" userId="S::arenggli@radix.ch::f8c456b7-210b-40dc-a2ba-4ec348d26014" providerId="AD" clId="Web-{998EDCEB-223D-8B16-7F76-8B3BF56AE7A7}" dt="2026-02-06T08:43:24.205" v="37"/>
          <ac:spMkLst>
            <pc:docMk/>
            <pc:sldMk cId="141138223" sldId="277"/>
            <ac:spMk id="8" creationId="{8A95209C-5275-4E15-8EA7-7F42980ABF2D}"/>
          </ac:spMkLst>
        </pc:spChg>
        <pc:spChg chg="add del">
          <ac:chgData name="Andrea Renggli" userId="S::arenggli@radix.ch::f8c456b7-210b-40dc-a2ba-4ec348d26014" providerId="AD" clId="Web-{998EDCEB-223D-8B16-7F76-8B3BF56AE7A7}" dt="2026-02-06T08:43:24.205" v="37"/>
          <ac:spMkLst>
            <pc:docMk/>
            <pc:sldMk cId="141138223" sldId="277"/>
            <ac:spMk id="10" creationId="{4F2ED431-E304-4FF0-9F4E-032783C9D612}"/>
          </ac:spMkLst>
        </pc:spChg>
        <pc:spChg chg="add del">
          <ac:chgData name="Andrea Renggli" userId="S::arenggli@radix.ch::f8c456b7-210b-40dc-a2ba-4ec348d26014" providerId="AD" clId="Web-{998EDCEB-223D-8B16-7F76-8B3BF56AE7A7}" dt="2026-02-06T08:43:24.205" v="37"/>
          <ac:spMkLst>
            <pc:docMk/>
            <pc:sldMk cId="141138223" sldId="277"/>
            <ac:spMk id="12" creationId="{4E87FCFB-2CCE-460D-B3DD-557C8BD1B94A}"/>
          </ac:spMkLst>
        </pc:spChg>
        <pc:spChg chg="add del">
          <ac:chgData name="Andrea Renggli" userId="S::arenggli@radix.ch::f8c456b7-210b-40dc-a2ba-4ec348d26014" providerId="AD" clId="Web-{998EDCEB-223D-8B16-7F76-8B3BF56AE7A7}" dt="2026-02-06T08:43:58.205" v="44"/>
          <ac:spMkLst>
            <pc:docMk/>
            <pc:sldMk cId="141138223" sldId="277"/>
            <ac:spMk id="14" creationId="{ECC07320-C2CA-4E29-8481-9D9E143C7788}"/>
          </ac:spMkLst>
        </pc:spChg>
        <pc:spChg chg="add del">
          <ac:chgData name="Andrea Renggli" userId="S::arenggli@radix.ch::f8c456b7-210b-40dc-a2ba-4ec348d26014" providerId="AD" clId="Web-{998EDCEB-223D-8B16-7F76-8B3BF56AE7A7}" dt="2026-02-06T08:43:58.205" v="44"/>
          <ac:spMkLst>
            <pc:docMk/>
            <pc:sldMk cId="141138223" sldId="277"/>
            <ac:spMk id="15" creationId="{178FB36B-5BFE-42CA-BC60-1115E0D95EEC}"/>
          </ac:spMkLst>
        </pc:spChg>
        <pc:spChg chg="add del">
          <ac:chgData name="Andrea Renggli" userId="S::arenggli@radix.ch::f8c456b7-210b-40dc-a2ba-4ec348d26014" providerId="AD" clId="Web-{998EDCEB-223D-8B16-7F76-8B3BF56AE7A7}" dt="2026-02-06T08:44:09.659" v="47"/>
          <ac:spMkLst>
            <pc:docMk/>
            <pc:sldMk cId="141138223" sldId="277"/>
            <ac:spMk id="20" creationId="{37C89E4B-3C9F-44B9-8B86-D9E3D112D8EC}"/>
          </ac:spMkLst>
        </pc:spChg>
        <pc:spChg chg="add">
          <ac:chgData name="Andrea Renggli" userId="S::arenggli@radix.ch::f8c456b7-210b-40dc-a2ba-4ec348d26014" providerId="AD" clId="Web-{998EDCEB-223D-8B16-7F76-8B3BF56AE7A7}" dt="2026-02-06T08:44:09.659" v="47"/>
          <ac:spMkLst>
            <pc:docMk/>
            <pc:sldMk cId="141138223" sldId="277"/>
            <ac:spMk id="29" creationId="{870A1295-61BC-4214-AA3E-D396673024D0}"/>
          </ac:spMkLst>
        </pc:spChg>
        <pc:grpChg chg="add">
          <ac:chgData name="Andrea Renggli" userId="S::arenggli@radix.ch::f8c456b7-210b-40dc-a2ba-4ec348d26014" providerId="AD" clId="Web-{998EDCEB-223D-8B16-7F76-8B3BF56AE7A7}" dt="2026-02-06T08:44:09.659" v="47"/>
          <ac:grpSpMkLst>
            <pc:docMk/>
            <pc:sldMk cId="141138223" sldId="277"/>
            <ac:grpSpMk id="31" creationId="{0B139475-2B26-4CA9-9413-DE741E49F7BB}"/>
          </ac:grpSpMkLst>
        </pc:grpChg>
        <pc:picChg chg="mod ord">
          <ac:chgData name="Andrea Renggli" userId="S::arenggli@radix.ch::f8c456b7-210b-40dc-a2ba-4ec348d26014" providerId="AD" clId="Web-{998EDCEB-223D-8B16-7F76-8B3BF56AE7A7}" dt="2026-02-06T08:44:09.659" v="47"/>
          <ac:picMkLst>
            <pc:docMk/>
            <pc:sldMk cId="141138223" sldId="277"/>
            <ac:picMk id="3" creationId="{B089BCBD-F36A-0569-8397-42CDEC7025E4}"/>
          </ac:picMkLst>
        </pc:picChg>
        <pc:cxnChg chg="add del">
          <ac:chgData name="Andrea Renggli" userId="S::arenggli@radix.ch::f8c456b7-210b-40dc-a2ba-4ec348d26014" providerId="AD" clId="Web-{998EDCEB-223D-8B16-7F76-8B3BF56AE7A7}" dt="2026-02-06T08:44:09.659" v="47"/>
          <ac:cxnSpMkLst>
            <pc:docMk/>
            <pc:sldMk cId="141138223" sldId="277"/>
            <ac:cxnSpMk id="22" creationId="{AA2EAA10-076F-46BD-8F0F-B9A2FB77A85C}"/>
          </ac:cxnSpMkLst>
        </pc:cxnChg>
        <pc:cxnChg chg="add del">
          <ac:chgData name="Andrea Renggli" userId="S::arenggli@radix.ch::f8c456b7-210b-40dc-a2ba-4ec348d26014" providerId="AD" clId="Web-{998EDCEB-223D-8B16-7F76-8B3BF56AE7A7}" dt="2026-02-06T08:44:09.659" v="47"/>
          <ac:cxnSpMkLst>
            <pc:docMk/>
            <pc:sldMk cId="141138223" sldId="277"/>
            <ac:cxnSpMk id="24" creationId="{D891E407-403B-4764-86C9-33A56D3BCAA3}"/>
          </ac:cxnSpMkLst>
        </pc:cxnChg>
      </pc:sldChg>
    </pc:docChg>
  </pc:docChgLst>
  <pc:docChgLst>
    <pc:chgData name="Tanja Heizmann" userId="519b7985-0bbe-4e64-a845-9d1577b23c2c" providerId="ADAL" clId="{714D4826-E1C4-47A4-9E11-0C7E2E5C7537}"/>
    <pc:docChg chg="undo custSel modSld">
      <pc:chgData name="Tanja Heizmann" userId="519b7985-0bbe-4e64-a845-9d1577b23c2c" providerId="ADAL" clId="{714D4826-E1C4-47A4-9E11-0C7E2E5C7537}" dt="2026-01-23T08:54:20.190" v="3415" actId="171"/>
      <pc:docMkLst>
        <pc:docMk/>
      </pc:docMkLst>
      <pc:sldChg chg="addSp delSp modSp mod setBg modClrScheme chgLayout">
        <pc:chgData name="Tanja Heizmann" userId="519b7985-0bbe-4e64-a845-9d1577b23c2c" providerId="ADAL" clId="{714D4826-E1C4-47A4-9E11-0C7E2E5C7537}" dt="2026-01-21T13:30:34.589" v="3380" actId="207"/>
        <pc:sldMkLst>
          <pc:docMk/>
          <pc:sldMk cId="1335625775" sldId="258"/>
        </pc:sldMkLst>
        <pc:spChg chg="mod ord">
          <ac:chgData name="Tanja Heizmann" userId="519b7985-0bbe-4e64-a845-9d1577b23c2c" providerId="ADAL" clId="{714D4826-E1C4-47A4-9E11-0C7E2E5C7537}" dt="2026-01-21T13:24:37.469" v="3355" actId="1076"/>
          <ac:spMkLst>
            <pc:docMk/>
            <pc:sldMk cId="1335625775" sldId="258"/>
            <ac:spMk id="2" creationId="{1DD30F1C-97F6-CF85-AD79-BA23FD533C23}"/>
          </ac:spMkLst>
        </pc:spChg>
        <pc:spChg chg="add mod ord">
          <ac:chgData name="Tanja Heizmann" userId="519b7985-0bbe-4e64-a845-9d1577b23c2c" providerId="ADAL" clId="{714D4826-E1C4-47A4-9E11-0C7E2E5C7537}" dt="2026-01-21T13:30:34.589" v="3380" actId="207"/>
          <ac:spMkLst>
            <pc:docMk/>
            <pc:sldMk cId="1335625775" sldId="258"/>
            <ac:spMk id="9" creationId="{F7A2180A-B10F-2AD9-2C90-5A261FE13E1F}"/>
          </ac:spMkLst>
        </pc:spChg>
      </pc:sldChg>
      <pc:sldChg chg="addSp delSp modSp mod setBg">
        <pc:chgData name="Tanja Heizmann" userId="519b7985-0bbe-4e64-a845-9d1577b23c2c" providerId="ADAL" clId="{714D4826-E1C4-47A4-9E11-0C7E2E5C7537}" dt="2026-01-21T13:13:24.352" v="3258" actId="26606"/>
        <pc:sldMkLst>
          <pc:docMk/>
          <pc:sldMk cId="506017190" sldId="260"/>
        </pc:sldMkLst>
        <pc:spChg chg="add del mod">
          <ac:chgData name="Tanja Heizmann" userId="519b7985-0bbe-4e64-a845-9d1577b23c2c" providerId="ADAL" clId="{714D4826-E1C4-47A4-9E11-0C7E2E5C7537}" dt="2026-01-21T13:13:24.352" v="3258" actId="26606"/>
          <ac:spMkLst>
            <pc:docMk/>
            <pc:sldMk cId="506017190" sldId="260"/>
            <ac:spMk id="3" creationId="{5C7EFC64-A8DD-18F6-1DB5-7E3EC2960773}"/>
          </ac:spMkLst>
        </pc:spChg>
      </pc:sldChg>
      <pc:sldChg chg="addSp delSp modSp mod">
        <pc:chgData name="Tanja Heizmann" userId="519b7985-0bbe-4e64-a845-9d1577b23c2c" providerId="ADAL" clId="{714D4826-E1C4-47A4-9E11-0C7E2E5C7537}" dt="2026-01-21T20:31:49.416" v="3399" actId="20577"/>
        <pc:sldMkLst>
          <pc:docMk/>
          <pc:sldMk cId="4051094687" sldId="261"/>
        </pc:sldMkLst>
        <pc:graphicFrameChg chg="add mod modGraphic">
          <ac:chgData name="Tanja Heizmann" userId="519b7985-0bbe-4e64-a845-9d1577b23c2c" providerId="ADAL" clId="{714D4826-E1C4-47A4-9E11-0C7E2E5C7537}" dt="2026-01-21T20:31:49.416" v="3399" actId="20577"/>
          <ac:graphicFrameMkLst>
            <pc:docMk/>
            <pc:sldMk cId="4051094687" sldId="261"/>
            <ac:graphicFrameMk id="5" creationId="{7C120EDE-87D0-97D9-39E8-D8911C58D664}"/>
          </ac:graphicFrameMkLst>
        </pc:graphicFrameChg>
      </pc:sldChg>
      <pc:sldChg chg="addSp delSp modSp mod setBg modClrScheme delDesignElem chgLayout modNotesTx">
        <pc:chgData name="Tanja Heizmann" userId="519b7985-0bbe-4e64-a845-9d1577b23c2c" providerId="ADAL" clId="{714D4826-E1C4-47A4-9E11-0C7E2E5C7537}" dt="2026-01-21T12:53:05.713" v="3176" actId="14100"/>
        <pc:sldMkLst>
          <pc:docMk/>
          <pc:sldMk cId="3179472055" sldId="263"/>
        </pc:sldMkLst>
      </pc:sldChg>
      <pc:sldChg chg="addSp delSp modSp mod setBg addAnim delAnim modAnim modNotesTx">
        <pc:chgData name="Tanja Heizmann" userId="519b7985-0bbe-4e64-a845-9d1577b23c2c" providerId="ADAL" clId="{714D4826-E1C4-47A4-9E11-0C7E2E5C7537}" dt="2026-01-21T13:29:38.021" v="3378"/>
        <pc:sldMkLst>
          <pc:docMk/>
          <pc:sldMk cId="2820090452" sldId="265"/>
        </pc:sldMkLst>
        <pc:picChg chg="mod">
          <ac:chgData name="Tanja Heizmann" userId="519b7985-0bbe-4e64-a845-9d1577b23c2c" providerId="ADAL" clId="{714D4826-E1C4-47A4-9E11-0C7E2E5C7537}" dt="2026-01-21T13:28:32.355" v="3377" actId="26606"/>
          <ac:picMkLst>
            <pc:docMk/>
            <pc:sldMk cId="2820090452" sldId="265"/>
            <ac:picMk id="8" creationId="{7A91EAAF-C9DC-7792-43B3-F8DD50E9B550}"/>
          </ac:picMkLst>
        </pc:picChg>
      </pc:sldChg>
      <pc:sldChg chg="addSp delSp modSp mod setBg modNotesTx">
        <pc:chgData name="Tanja Heizmann" userId="519b7985-0bbe-4e64-a845-9d1577b23c2c" providerId="ADAL" clId="{714D4826-E1C4-47A4-9E11-0C7E2E5C7537}" dt="2026-01-21T12:49:04.977" v="3138" actId="20577"/>
        <pc:sldMkLst>
          <pc:docMk/>
          <pc:sldMk cId="2997708052" sldId="266"/>
        </pc:sldMkLst>
      </pc:sldChg>
      <pc:sldChg chg="addSp delSp modSp mod setBg modNotesTx">
        <pc:chgData name="Tanja Heizmann" userId="519b7985-0bbe-4e64-a845-9d1577b23c2c" providerId="ADAL" clId="{714D4826-E1C4-47A4-9E11-0C7E2E5C7537}" dt="2026-01-21T12:53:29.639" v="3177" actId="1076"/>
        <pc:sldMkLst>
          <pc:docMk/>
          <pc:sldMk cId="3717221734" sldId="267"/>
        </pc:sldMkLst>
        <pc:picChg chg="mod">
          <ac:chgData name="Tanja Heizmann" userId="519b7985-0bbe-4e64-a845-9d1577b23c2c" providerId="ADAL" clId="{714D4826-E1C4-47A4-9E11-0C7E2E5C7537}" dt="2026-01-21T12:48:14.708" v="3132" actId="26606"/>
          <ac:picMkLst>
            <pc:docMk/>
            <pc:sldMk cId="3717221734" sldId="267"/>
            <ac:picMk id="8" creationId="{6BD29210-2DA4-AB6B-BCDF-1909C8FD78AC}"/>
          </ac:picMkLst>
        </pc:picChg>
      </pc:sldChg>
      <pc:sldChg chg="addSp modSp mod setBg modNotesTx">
        <pc:chgData name="Tanja Heizmann" userId="519b7985-0bbe-4e64-a845-9d1577b23c2c" providerId="ADAL" clId="{714D4826-E1C4-47A4-9E11-0C7E2E5C7537}" dt="2026-01-21T12:47:35.473" v="3126" actId="26606"/>
        <pc:sldMkLst>
          <pc:docMk/>
          <pc:sldMk cId="4235850661" sldId="268"/>
        </pc:sldMkLst>
        <pc:picChg chg="mod">
          <ac:chgData name="Tanja Heizmann" userId="519b7985-0bbe-4e64-a845-9d1577b23c2c" providerId="ADAL" clId="{714D4826-E1C4-47A4-9E11-0C7E2E5C7537}" dt="2026-01-21T12:47:35.473" v="3126" actId="26606"/>
          <ac:picMkLst>
            <pc:docMk/>
            <pc:sldMk cId="4235850661" sldId="268"/>
            <ac:picMk id="8" creationId="{B79051AD-8768-BA9A-D8F7-188302371F28}"/>
          </ac:picMkLst>
        </pc:picChg>
      </pc:sldChg>
      <pc:sldChg chg="addSp modSp mod setBg modNotesTx">
        <pc:chgData name="Tanja Heizmann" userId="519b7985-0bbe-4e64-a845-9d1577b23c2c" providerId="ADAL" clId="{714D4826-E1C4-47A4-9E11-0C7E2E5C7537}" dt="2026-01-21T12:48:51.526" v="3137" actId="20577"/>
        <pc:sldMkLst>
          <pc:docMk/>
          <pc:sldMk cId="3604914140" sldId="270"/>
        </pc:sldMkLst>
        <pc:picChg chg="mod">
          <ac:chgData name="Tanja Heizmann" userId="519b7985-0bbe-4e64-a845-9d1577b23c2c" providerId="ADAL" clId="{714D4826-E1C4-47A4-9E11-0C7E2E5C7537}" dt="2026-01-21T12:47:08.739" v="3121" actId="26606"/>
          <ac:picMkLst>
            <pc:docMk/>
            <pc:sldMk cId="3604914140" sldId="270"/>
            <ac:picMk id="6" creationId="{9BEC3E6B-55C6-61B4-7E73-59E631BFDCCE}"/>
          </ac:picMkLst>
        </pc:picChg>
      </pc:sldChg>
      <pc:sldChg chg="addSp delSp modSp mod modClrScheme chgLayout">
        <pc:chgData name="Tanja Heizmann" userId="519b7985-0bbe-4e64-a845-9d1577b23c2c" providerId="ADAL" clId="{714D4826-E1C4-47A4-9E11-0C7E2E5C7537}" dt="2026-01-21T13:26:00.966" v="3376" actId="1076"/>
        <pc:sldMkLst>
          <pc:docMk/>
          <pc:sldMk cId="2326650752" sldId="271"/>
        </pc:sldMkLst>
        <pc:spChg chg="add del mod ord">
          <ac:chgData name="Tanja Heizmann" userId="519b7985-0bbe-4e64-a845-9d1577b23c2c" providerId="ADAL" clId="{714D4826-E1C4-47A4-9E11-0C7E2E5C7537}" dt="2026-01-21T13:25:16.901" v="3369" actId="27636"/>
          <ac:spMkLst>
            <pc:docMk/>
            <pc:sldMk cId="2326650752" sldId="271"/>
            <ac:spMk id="12" creationId="{219B5734-3A37-6952-EBD0-94B4E8A4B518}"/>
          </ac:spMkLst>
        </pc:spChg>
        <pc:picChg chg="add mod">
          <ac:chgData name="Tanja Heizmann" userId="519b7985-0bbe-4e64-a845-9d1577b23c2c" providerId="ADAL" clId="{714D4826-E1C4-47A4-9E11-0C7E2E5C7537}" dt="2026-01-21T13:25:32.786" v="3373" actId="1076"/>
          <ac:picMkLst>
            <pc:docMk/>
            <pc:sldMk cId="2326650752" sldId="271"/>
            <ac:picMk id="8" creationId="{86DE1483-0CD2-A2A9-C5EB-C9CF16EA8110}"/>
          </ac:picMkLst>
        </pc:picChg>
      </pc:sldChg>
      <pc:sldChg chg="addSp delSp modSp mod setBg addAnim delAnim modNotesTx">
        <pc:chgData name="Tanja Heizmann" userId="519b7985-0bbe-4e64-a845-9d1577b23c2c" providerId="ADAL" clId="{714D4826-E1C4-47A4-9E11-0C7E2E5C7537}" dt="2026-01-21T12:45:46.985" v="3105" actId="26606"/>
        <pc:sldMkLst>
          <pc:docMk/>
          <pc:sldMk cId="2529683012" sldId="272"/>
        </pc:sldMkLst>
        <pc:picChg chg="mod">
          <ac:chgData name="Tanja Heizmann" userId="519b7985-0bbe-4e64-a845-9d1577b23c2c" providerId="ADAL" clId="{714D4826-E1C4-47A4-9E11-0C7E2E5C7537}" dt="2026-01-21T12:45:46.985" v="3105" actId="26606"/>
          <ac:picMkLst>
            <pc:docMk/>
            <pc:sldMk cId="2529683012" sldId="272"/>
            <ac:picMk id="8" creationId="{C72D9909-FCD6-434F-9BBD-122344FEE110}"/>
          </ac:picMkLst>
        </pc:picChg>
      </pc:sldChg>
      <pc:sldChg chg="addSp delSp modSp mod modNotesTx">
        <pc:chgData name="Tanja Heizmann" userId="519b7985-0bbe-4e64-a845-9d1577b23c2c" providerId="ADAL" clId="{714D4826-E1C4-47A4-9E11-0C7E2E5C7537}" dt="2026-01-23T08:54:20.190" v="3415" actId="171"/>
        <pc:sldMkLst>
          <pc:docMk/>
          <pc:sldMk cId="1349250083" sldId="273"/>
        </pc:sldMkLst>
        <pc:spChg chg="mod">
          <ac:chgData name="Tanja Heizmann" userId="519b7985-0bbe-4e64-a845-9d1577b23c2c" providerId="ADAL" clId="{714D4826-E1C4-47A4-9E11-0C7E2E5C7537}" dt="2026-01-23T08:53:23.379" v="3405" actId="207"/>
          <ac:spMkLst>
            <pc:docMk/>
            <pc:sldMk cId="1349250083" sldId="273"/>
            <ac:spMk id="4" creationId="{1D4CF37B-8489-706B-5593-5BDADF7C4E2C}"/>
          </ac:spMkLst>
        </pc:spChg>
        <pc:spChg chg="add del ord">
          <ac:chgData name="Tanja Heizmann" userId="519b7985-0bbe-4e64-a845-9d1577b23c2c" providerId="ADAL" clId="{714D4826-E1C4-47A4-9E11-0C7E2E5C7537}" dt="2026-01-23T08:54:17.235" v="3414" actId="171"/>
          <ac:spMkLst>
            <pc:docMk/>
            <pc:sldMk cId="1349250083" sldId="273"/>
            <ac:spMk id="7" creationId="{6F49959C-AE4F-0868-6B48-C14102E2833B}"/>
          </ac:spMkLst>
        </pc:spChg>
        <pc:spChg chg="add del ord">
          <ac:chgData name="Tanja Heizmann" userId="519b7985-0bbe-4e64-a845-9d1577b23c2c" providerId="ADAL" clId="{714D4826-E1C4-47A4-9E11-0C7E2E5C7537}" dt="2026-01-23T08:54:20.190" v="3415" actId="171"/>
          <ac:spMkLst>
            <pc:docMk/>
            <pc:sldMk cId="1349250083" sldId="273"/>
            <ac:spMk id="8" creationId="{827D8556-52A3-90DB-DC8E-1E4C1EA92E37}"/>
          </ac:spMkLst>
        </pc:spChg>
      </pc:sldChg>
      <pc:sldChg chg="addSp delSp modSp mod setBg addAnim modAnim">
        <pc:chgData name="Tanja Heizmann" userId="519b7985-0bbe-4e64-a845-9d1577b23c2c" providerId="ADAL" clId="{714D4826-E1C4-47A4-9E11-0C7E2E5C7537}" dt="2026-01-21T13:29:42.750" v="3379"/>
        <pc:sldMkLst>
          <pc:docMk/>
          <pc:sldMk cId="411340622" sldId="274"/>
        </pc:sldMkLst>
      </pc:sldChg>
    </pc:docChg>
  </pc:docChgLst>
  <pc:docChgLst>
    <pc:chgData name="Sophie Lonchampt" userId="1114e37e-9005-42f9-8315-34ace8e6afaa" providerId="ADAL" clId="{23CDF734-B762-4A99-AF4E-31A5B26A0BF5}"/>
    <pc:docChg chg="undo redo custSel addSld delSld modSld modSection">
      <pc:chgData name="Sophie Lonchampt" userId="1114e37e-9005-42f9-8315-34ace8e6afaa" providerId="ADAL" clId="{23CDF734-B762-4A99-AF4E-31A5B26A0BF5}" dt="2026-01-22T13:10:13.272" v="924"/>
      <pc:docMkLst>
        <pc:docMk/>
      </pc:docMkLst>
      <pc:sldChg chg="addSp delSp modSp mod delDesignElem">
        <pc:chgData name="Sophie Lonchampt" userId="1114e37e-9005-42f9-8315-34ace8e6afaa" providerId="ADAL" clId="{23CDF734-B762-4A99-AF4E-31A5B26A0BF5}" dt="2026-01-22T13:10:13.272" v="924"/>
        <pc:sldMkLst>
          <pc:docMk/>
          <pc:sldMk cId="1149162135" sldId="256"/>
        </pc:sldMkLst>
        <pc:spChg chg="mod ord">
          <ac:chgData name="Sophie Lonchampt" userId="1114e37e-9005-42f9-8315-34ace8e6afaa" providerId="ADAL" clId="{23CDF734-B762-4A99-AF4E-31A5B26A0BF5}" dt="2026-01-22T12:37:27.085" v="535" actId="255"/>
          <ac:spMkLst>
            <pc:docMk/>
            <pc:sldMk cId="1149162135" sldId="256"/>
            <ac:spMk id="2" creationId="{B752F3E3-366C-D975-0268-94ADF83A1470}"/>
          </ac:spMkLst>
        </pc:spChg>
        <pc:picChg chg="add mod">
          <ac:chgData name="Sophie Lonchampt" userId="1114e37e-9005-42f9-8315-34ace8e6afaa" providerId="ADAL" clId="{23CDF734-B762-4A99-AF4E-31A5B26A0BF5}" dt="2026-01-22T10:38:58.166" v="112" actId="26606"/>
          <ac:picMkLst>
            <pc:docMk/>
            <pc:sldMk cId="1149162135" sldId="256"/>
            <ac:picMk id="4" creationId="{909F6AED-C069-E255-FDF9-B69BBF0B0D62}"/>
          </ac:picMkLst>
        </pc:picChg>
      </pc:sldChg>
      <pc:sldChg chg="addSp modSp mod">
        <pc:chgData name="Sophie Lonchampt" userId="1114e37e-9005-42f9-8315-34ace8e6afaa" providerId="ADAL" clId="{23CDF734-B762-4A99-AF4E-31A5B26A0BF5}" dt="2026-01-22T13:10:13.272" v="924"/>
        <pc:sldMkLst>
          <pc:docMk/>
          <pc:sldMk cId="3913724124" sldId="257"/>
        </pc:sldMkLst>
        <pc:spChg chg="mod">
          <ac:chgData name="Sophie Lonchampt" userId="1114e37e-9005-42f9-8315-34ace8e6afaa" providerId="ADAL" clId="{23CDF734-B762-4A99-AF4E-31A5B26A0BF5}" dt="2026-01-22T13:10:13.272" v="924"/>
          <ac:spMkLst>
            <pc:docMk/>
            <pc:sldMk cId="3913724124" sldId="257"/>
            <ac:spMk id="2" creationId="{D0574DD7-13BD-248C-17DB-B8D401806421}"/>
          </ac:spMkLst>
        </pc:spChg>
        <pc:spChg chg="add mod ord">
          <ac:chgData name="Sophie Lonchampt" userId="1114e37e-9005-42f9-8315-34ace8e6afaa" providerId="ADAL" clId="{23CDF734-B762-4A99-AF4E-31A5B26A0BF5}" dt="2026-01-22T12:38:08.709" v="543" actId="14100"/>
          <ac:spMkLst>
            <pc:docMk/>
            <pc:sldMk cId="3913724124" sldId="257"/>
            <ac:spMk id="3" creationId="{DF6A8330-9F84-29A5-25B8-5AB0E3C752DE}"/>
          </ac:spMkLst>
        </pc:spChg>
        <pc:spChg chg="mod">
          <ac:chgData name="Sophie Lonchampt" userId="1114e37e-9005-42f9-8315-34ace8e6afaa" providerId="ADAL" clId="{23CDF734-B762-4A99-AF4E-31A5B26A0BF5}" dt="2026-01-22T12:38:19.797" v="558" actId="20577"/>
          <ac:spMkLst>
            <pc:docMk/>
            <pc:sldMk cId="3913724124" sldId="257"/>
            <ac:spMk id="4" creationId="{669777C6-A938-121B-1053-83FA8730724A}"/>
          </ac:spMkLst>
        </pc:spChg>
      </pc:sldChg>
      <pc:sldChg chg="addSp delSp modSp mod">
        <pc:chgData name="Sophie Lonchampt" userId="1114e37e-9005-42f9-8315-34ace8e6afaa" providerId="ADAL" clId="{23CDF734-B762-4A99-AF4E-31A5B26A0BF5}" dt="2026-01-22T13:08:40.991" v="899" actId="403"/>
        <pc:sldMkLst>
          <pc:docMk/>
          <pc:sldMk cId="1335625775" sldId="258"/>
        </pc:sldMkLst>
        <pc:spChg chg="mod">
          <ac:chgData name="Sophie Lonchampt" userId="1114e37e-9005-42f9-8315-34ace8e6afaa" providerId="ADAL" clId="{23CDF734-B762-4A99-AF4E-31A5B26A0BF5}" dt="2026-01-22T13:08:40.991" v="899" actId="403"/>
          <ac:spMkLst>
            <pc:docMk/>
            <pc:sldMk cId="1335625775" sldId="258"/>
            <ac:spMk id="2" creationId="{1DD30F1C-97F6-CF85-AD79-BA23FD533C23}"/>
          </ac:spMkLst>
        </pc:spChg>
        <pc:spChg chg="add mod ord">
          <ac:chgData name="Sophie Lonchampt" userId="1114e37e-9005-42f9-8315-34ace8e6afaa" providerId="ADAL" clId="{23CDF734-B762-4A99-AF4E-31A5B26A0BF5}" dt="2026-01-22T12:55:36.607" v="808" actId="1035"/>
          <ac:spMkLst>
            <pc:docMk/>
            <pc:sldMk cId="1335625775" sldId="258"/>
            <ac:spMk id="7" creationId="{FBAE899C-F95F-ABA8-150D-D654B7EF529C}"/>
          </ac:spMkLst>
        </pc:spChg>
        <pc:spChg chg="mod">
          <ac:chgData name="Sophie Lonchampt" userId="1114e37e-9005-42f9-8315-34ace8e6afaa" providerId="ADAL" clId="{23CDF734-B762-4A99-AF4E-31A5B26A0BF5}" dt="2026-01-22T12:55:29.904" v="806" actId="14100"/>
          <ac:spMkLst>
            <pc:docMk/>
            <pc:sldMk cId="1335625775" sldId="258"/>
            <ac:spMk id="9" creationId="{F7A2180A-B10F-2AD9-2C90-5A261FE13E1F}"/>
          </ac:spMkLst>
        </pc:spChg>
        <pc:spChg chg="add mod">
          <ac:chgData name="Sophie Lonchampt" userId="1114e37e-9005-42f9-8315-34ace8e6afaa" providerId="ADAL" clId="{23CDF734-B762-4A99-AF4E-31A5B26A0BF5}" dt="2026-01-22T12:55:24.483" v="803" actId="1076"/>
          <ac:spMkLst>
            <pc:docMk/>
            <pc:sldMk cId="1335625775" sldId="258"/>
            <ac:spMk id="10" creationId="{F6BC0FEC-3ABC-150F-C560-245D41E7C282}"/>
          </ac:spMkLst>
        </pc:spChg>
        <pc:picChg chg="add mod">
          <ac:chgData name="Sophie Lonchampt" userId="1114e37e-9005-42f9-8315-34ace8e6afaa" providerId="ADAL" clId="{23CDF734-B762-4A99-AF4E-31A5B26A0BF5}" dt="2026-01-22T12:53:15.703" v="775" actId="1037"/>
          <ac:picMkLst>
            <pc:docMk/>
            <pc:sldMk cId="1335625775" sldId="258"/>
            <ac:picMk id="6" creationId="{B3DEE25D-2BF3-391B-0F63-1BCDFE1A885F}"/>
          </ac:picMkLst>
        </pc:picChg>
      </pc:sldChg>
      <pc:sldChg chg="addSp delSp modSp mod">
        <pc:chgData name="Sophie Lonchampt" userId="1114e37e-9005-42f9-8315-34ace8e6afaa" providerId="ADAL" clId="{23CDF734-B762-4A99-AF4E-31A5B26A0BF5}" dt="2026-01-22T13:09:44.595" v="910" actId="20577"/>
        <pc:sldMkLst>
          <pc:docMk/>
          <pc:sldMk cId="506017190" sldId="260"/>
        </pc:sldMkLst>
        <pc:spChg chg="mod">
          <ac:chgData name="Sophie Lonchampt" userId="1114e37e-9005-42f9-8315-34ace8e6afaa" providerId="ADAL" clId="{23CDF734-B762-4A99-AF4E-31A5B26A0BF5}" dt="2026-01-22T13:09:44.595" v="910" actId="20577"/>
          <ac:spMkLst>
            <pc:docMk/>
            <pc:sldMk cId="506017190" sldId="260"/>
            <ac:spMk id="3" creationId="{5C7EFC64-A8DD-18F6-1DB5-7E3EC2960773}"/>
          </ac:spMkLst>
        </pc:spChg>
        <pc:spChg chg="add mod">
          <ac:chgData name="Sophie Lonchampt" userId="1114e37e-9005-42f9-8315-34ace8e6afaa" providerId="ADAL" clId="{23CDF734-B762-4A99-AF4E-31A5B26A0BF5}" dt="2026-01-22T13:09:25.079" v="907" actId="403"/>
          <ac:spMkLst>
            <pc:docMk/>
            <pc:sldMk cId="506017190" sldId="260"/>
            <ac:spMk id="4" creationId="{71A24F43-6FEA-EF99-6E62-45115025838D}"/>
          </ac:spMkLst>
        </pc:spChg>
        <pc:picChg chg="add mod">
          <ac:chgData name="Sophie Lonchampt" userId="1114e37e-9005-42f9-8315-34ace8e6afaa" providerId="ADAL" clId="{23CDF734-B762-4A99-AF4E-31A5B26A0BF5}" dt="2026-01-22T12:36:00.702" v="465" actId="1036"/>
          <ac:picMkLst>
            <pc:docMk/>
            <pc:sldMk cId="506017190" sldId="260"/>
            <ac:picMk id="10" creationId="{744CF4C1-A1D2-3396-F0CE-175A1010716A}"/>
          </ac:picMkLst>
        </pc:picChg>
        <pc:picChg chg="add mod">
          <ac:chgData name="Sophie Lonchampt" userId="1114e37e-9005-42f9-8315-34ace8e6afaa" providerId="ADAL" clId="{23CDF734-B762-4A99-AF4E-31A5B26A0BF5}" dt="2026-01-22T12:36:11.963" v="484" actId="1035"/>
          <ac:picMkLst>
            <pc:docMk/>
            <pc:sldMk cId="506017190" sldId="260"/>
            <ac:picMk id="12" creationId="{55AB4302-7B37-C7F9-CDC4-6F2EBD828BA8}"/>
          </ac:picMkLst>
        </pc:picChg>
        <pc:picChg chg="add mod">
          <ac:chgData name="Sophie Lonchampt" userId="1114e37e-9005-42f9-8315-34ace8e6afaa" providerId="ADAL" clId="{23CDF734-B762-4A99-AF4E-31A5B26A0BF5}" dt="2026-01-22T12:36:16" v="512" actId="1036"/>
          <ac:picMkLst>
            <pc:docMk/>
            <pc:sldMk cId="506017190" sldId="260"/>
            <ac:picMk id="14" creationId="{968B3790-6DFA-26C8-2D02-8E7F707037BA}"/>
          </ac:picMkLst>
        </pc:picChg>
      </pc:sldChg>
      <pc:sldChg chg="addSp delSp modSp mod">
        <pc:chgData name="Sophie Lonchampt" userId="1114e37e-9005-42f9-8315-34ace8e6afaa" providerId="ADAL" clId="{23CDF734-B762-4A99-AF4E-31A5B26A0BF5}" dt="2026-01-22T12:41:54.963" v="611" actId="478"/>
        <pc:sldMkLst>
          <pc:docMk/>
          <pc:sldMk cId="4051094687" sldId="261"/>
        </pc:sldMkLst>
        <pc:spChg chg="add mod">
          <ac:chgData name="Sophie Lonchampt" userId="1114e37e-9005-42f9-8315-34ace8e6afaa" providerId="ADAL" clId="{23CDF734-B762-4A99-AF4E-31A5B26A0BF5}" dt="2026-01-22T12:41:50.241" v="609" actId="20577"/>
          <ac:spMkLst>
            <pc:docMk/>
            <pc:sldMk cId="4051094687" sldId="261"/>
            <ac:spMk id="3" creationId="{61289CE3-0D25-3006-00D5-EDAEF081A2B5}"/>
          </ac:spMkLst>
        </pc:spChg>
      </pc:sldChg>
      <pc:sldChg chg="addSp delSp modSp mod">
        <pc:chgData name="Sophie Lonchampt" userId="1114e37e-9005-42f9-8315-34ace8e6afaa" providerId="ADAL" clId="{23CDF734-B762-4A99-AF4E-31A5B26A0BF5}" dt="2026-01-22T10:41:53.666" v="170" actId="1076"/>
        <pc:sldMkLst>
          <pc:docMk/>
          <pc:sldMk cId="3179472055" sldId="263"/>
        </pc:sldMkLst>
        <pc:spChg chg="add mod">
          <ac:chgData name="Sophie Lonchampt" userId="1114e37e-9005-42f9-8315-34ace8e6afaa" providerId="ADAL" clId="{23CDF734-B762-4A99-AF4E-31A5B26A0BF5}" dt="2026-01-22T10:40:50.797" v="146"/>
          <ac:spMkLst>
            <pc:docMk/>
            <pc:sldMk cId="3179472055" sldId="263"/>
            <ac:spMk id="5" creationId="{1E78277B-D82B-C23C-F0F8-590024036F8F}"/>
          </ac:spMkLst>
        </pc:spChg>
        <pc:spChg chg="add mod">
          <ac:chgData name="Sophie Lonchampt" userId="1114e37e-9005-42f9-8315-34ace8e6afaa" providerId="ADAL" clId="{23CDF734-B762-4A99-AF4E-31A5B26A0BF5}" dt="2026-01-22T10:40:50.797" v="146"/>
          <ac:spMkLst>
            <pc:docMk/>
            <pc:sldMk cId="3179472055" sldId="263"/>
            <ac:spMk id="6" creationId="{E8C25C35-7B78-4595-53AF-7B9C5739556E}"/>
          </ac:spMkLst>
        </pc:spChg>
        <pc:picChg chg="add mod">
          <ac:chgData name="Sophie Lonchampt" userId="1114e37e-9005-42f9-8315-34ace8e6afaa" providerId="ADAL" clId="{23CDF734-B762-4A99-AF4E-31A5B26A0BF5}" dt="2026-01-22T10:41:53.666" v="170" actId="1076"/>
          <ac:picMkLst>
            <pc:docMk/>
            <pc:sldMk cId="3179472055" sldId="263"/>
            <ac:picMk id="9" creationId="{5B0A1DDF-F5E4-1785-EBAB-B21E472373BB}"/>
          </ac:picMkLst>
        </pc:picChg>
      </pc:sldChg>
      <pc:sldChg chg="addSp delSp modSp mod delDesignElem">
        <pc:chgData name="Sophie Lonchampt" userId="1114e37e-9005-42f9-8315-34ace8e6afaa" providerId="ADAL" clId="{23CDF734-B762-4A99-AF4E-31A5B26A0BF5}" dt="2026-01-22T13:10:13.272" v="924"/>
        <pc:sldMkLst>
          <pc:docMk/>
          <pc:sldMk cId="2820090452" sldId="265"/>
        </pc:sldMkLst>
        <pc:spChg chg="add mod">
          <ac:chgData name="Sophie Lonchampt" userId="1114e37e-9005-42f9-8315-34ace8e6afaa" providerId="ADAL" clId="{23CDF734-B762-4A99-AF4E-31A5B26A0BF5}" dt="2026-01-22T10:40:40.127" v="143"/>
          <ac:spMkLst>
            <pc:docMk/>
            <pc:sldMk cId="2820090452" sldId="265"/>
            <ac:spMk id="5" creationId="{6FDC3BE1-4728-15DA-B21F-B9681BD76A5E}"/>
          </ac:spMkLst>
        </pc:spChg>
        <pc:spChg chg="add mod">
          <ac:chgData name="Sophie Lonchampt" userId="1114e37e-9005-42f9-8315-34ace8e6afaa" providerId="ADAL" clId="{23CDF734-B762-4A99-AF4E-31A5B26A0BF5}" dt="2026-01-22T10:40:40.127" v="143"/>
          <ac:spMkLst>
            <pc:docMk/>
            <pc:sldMk cId="2820090452" sldId="265"/>
            <ac:spMk id="6" creationId="{2CCC30B3-FE3B-0899-5EE6-165CEE0431BA}"/>
          </ac:spMkLst>
        </pc:spChg>
      </pc:sldChg>
      <pc:sldChg chg="addSp delSp modSp mod delDesignElem">
        <pc:chgData name="Sophie Lonchampt" userId="1114e37e-9005-42f9-8315-34ace8e6afaa" providerId="ADAL" clId="{23CDF734-B762-4A99-AF4E-31A5B26A0BF5}" dt="2026-01-22T13:10:13.272" v="924"/>
        <pc:sldMkLst>
          <pc:docMk/>
          <pc:sldMk cId="2997708052" sldId="266"/>
        </pc:sldMkLst>
        <pc:spChg chg="add mod">
          <ac:chgData name="Sophie Lonchampt" userId="1114e37e-9005-42f9-8315-34ace8e6afaa" providerId="ADAL" clId="{23CDF734-B762-4A99-AF4E-31A5B26A0BF5}" dt="2026-01-22T10:45:36.491" v="213" actId="1038"/>
          <ac:spMkLst>
            <pc:docMk/>
            <pc:sldMk cId="2997708052" sldId="266"/>
            <ac:spMk id="5" creationId="{81253445-5D32-960A-7218-B8ADAF902D12}"/>
          </ac:spMkLst>
        </pc:spChg>
        <pc:spChg chg="add mod ord">
          <ac:chgData name="Sophie Lonchampt" userId="1114e37e-9005-42f9-8315-34ace8e6afaa" providerId="ADAL" clId="{23CDF734-B762-4A99-AF4E-31A5B26A0BF5}" dt="2026-01-22T10:45:36.491" v="213" actId="1038"/>
          <ac:spMkLst>
            <pc:docMk/>
            <pc:sldMk cId="2997708052" sldId="266"/>
            <ac:spMk id="7" creationId="{AC6F9E33-6052-14AA-597F-6D734C429B20}"/>
          </ac:spMkLst>
        </pc:spChg>
        <pc:picChg chg="add mod modCrop">
          <ac:chgData name="Sophie Lonchampt" userId="1114e37e-9005-42f9-8315-34ace8e6afaa" providerId="ADAL" clId="{23CDF734-B762-4A99-AF4E-31A5B26A0BF5}" dt="2026-01-22T13:06:26.265" v="875" actId="14100"/>
          <ac:picMkLst>
            <pc:docMk/>
            <pc:sldMk cId="2997708052" sldId="266"/>
            <ac:picMk id="3" creationId="{D1401661-5BFF-800D-4516-2D3AF1780D69}"/>
          </ac:picMkLst>
        </pc:picChg>
        <pc:picChg chg="add mod modCrop">
          <ac:chgData name="Sophie Lonchampt" userId="1114e37e-9005-42f9-8315-34ace8e6afaa" providerId="ADAL" clId="{23CDF734-B762-4A99-AF4E-31A5B26A0BF5}" dt="2026-01-22T13:07:04.508" v="881" actId="1076"/>
          <ac:picMkLst>
            <pc:docMk/>
            <pc:sldMk cId="2997708052" sldId="266"/>
            <ac:picMk id="4" creationId="{8DDF2CA9-6D0A-FB5F-0A22-60C8A97CF673}"/>
          </ac:picMkLst>
        </pc:picChg>
      </pc:sldChg>
      <pc:sldChg chg="addSp delSp modSp mod delDesignElem">
        <pc:chgData name="Sophie Lonchampt" userId="1114e37e-9005-42f9-8315-34ace8e6afaa" providerId="ADAL" clId="{23CDF734-B762-4A99-AF4E-31A5B26A0BF5}" dt="2026-01-22T13:10:13.272" v="924"/>
        <pc:sldMkLst>
          <pc:docMk/>
          <pc:sldMk cId="3717221734" sldId="267"/>
        </pc:sldMkLst>
        <pc:spChg chg="add mod">
          <ac:chgData name="Sophie Lonchampt" userId="1114e37e-9005-42f9-8315-34ace8e6afaa" providerId="ADAL" clId="{23CDF734-B762-4A99-AF4E-31A5B26A0BF5}" dt="2026-01-22T10:46:17.871" v="270" actId="1038"/>
          <ac:spMkLst>
            <pc:docMk/>
            <pc:sldMk cId="3717221734" sldId="267"/>
            <ac:spMk id="5" creationId="{CAC006B2-BCBD-FE4A-7C8D-007A2215A883}"/>
          </ac:spMkLst>
        </pc:spChg>
        <pc:spChg chg="add mod">
          <ac:chgData name="Sophie Lonchampt" userId="1114e37e-9005-42f9-8315-34ace8e6afaa" providerId="ADAL" clId="{23CDF734-B762-4A99-AF4E-31A5B26A0BF5}" dt="2026-01-22T10:46:17.871" v="270" actId="1038"/>
          <ac:spMkLst>
            <pc:docMk/>
            <pc:sldMk cId="3717221734" sldId="267"/>
            <ac:spMk id="6" creationId="{61918815-B63A-EB80-3DDE-EDDFD26042FE}"/>
          </ac:spMkLst>
        </pc:spChg>
        <pc:picChg chg="mod modCrop">
          <ac:chgData name="Sophie Lonchampt" userId="1114e37e-9005-42f9-8315-34ace8e6afaa" providerId="ADAL" clId="{23CDF734-B762-4A99-AF4E-31A5B26A0BF5}" dt="2026-01-22T12:40:32.383" v="570" actId="1037"/>
          <ac:picMkLst>
            <pc:docMk/>
            <pc:sldMk cId="3717221734" sldId="267"/>
            <ac:picMk id="8" creationId="{6BD29210-2DA4-AB6B-BCDF-1909C8FD78AC}"/>
          </ac:picMkLst>
        </pc:picChg>
      </pc:sldChg>
      <pc:sldChg chg="addSp delSp modSp mod delDesignElem">
        <pc:chgData name="Sophie Lonchampt" userId="1114e37e-9005-42f9-8315-34ace8e6afaa" providerId="ADAL" clId="{23CDF734-B762-4A99-AF4E-31A5B26A0BF5}" dt="2026-01-22T13:10:13.272" v="924"/>
        <pc:sldMkLst>
          <pc:docMk/>
          <pc:sldMk cId="4235850661" sldId="268"/>
        </pc:sldMkLst>
        <pc:spChg chg="add mod">
          <ac:chgData name="Sophie Lonchampt" userId="1114e37e-9005-42f9-8315-34ace8e6afaa" providerId="ADAL" clId="{23CDF734-B762-4A99-AF4E-31A5B26A0BF5}" dt="2026-01-22T10:46:22.479" v="282" actId="1037"/>
          <ac:spMkLst>
            <pc:docMk/>
            <pc:sldMk cId="4235850661" sldId="268"/>
            <ac:spMk id="5" creationId="{DCA5640E-0B81-B9A0-288B-7CE5A1E69E16}"/>
          </ac:spMkLst>
        </pc:spChg>
        <pc:spChg chg="add mod">
          <ac:chgData name="Sophie Lonchampt" userId="1114e37e-9005-42f9-8315-34ace8e6afaa" providerId="ADAL" clId="{23CDF734-B762-4A99-AF4E-31A5B26A0BF5}" dt="2026-01-22T10:46:22.479" v="282" actId="1037"/>
          <ac:spMkLst>
            <pc:docMk/>
            <pc:sldMk cId="4235850661" sldId="268"/>
            <ac:spMk id="6" creationId="{4362A0C3-7FE6-7D1F-FD24-AC2E8283FCB5}"/>
          </ac:spMkLst>
        </pc:spChg>
        <pc:picChg chg="mod">
          <ac:chgData name="Sophie Lonchampt" userId="1114e37e-9005-42f9-8315-34ace8e6afaa" providerId="ADAL" clId="{23CDF734-B762-4A99-AF4E-31A5B26A0BF5}" dt="2026-01-22T13:07:24.753" v="883"/>
          <ac:picMkLst>
            <pc:docMk/>
            <pc:sldMk cId="4235850661" sldId="268"/>
            <ac:picMk id="8" creationId="{B79051AD-8768-BA9A-D8F7-188302371F28}"/>
          </ac:picMkLst>
        </pc:picChg>
      </pc:sldChg>
      <pc:sldChg chg="addSp delSp modSp mod delDesignElem">
        <pc:chgData name="Sophie Lonchampt" userId="1114e37e-9005-42f9-8315-34ace8e6afaa" providerId="ADAL" clId="{23CDF734-B762-4A99-AF4E-31A5B26A0BF5}" dt="2026-01-22T13:10:13.272" v="924"/>
        <pc:sldMkLst>
          <pc:docMk/>
          <pc:sldMk cId="3604914140" sldId="270"/>
        </pc:sldMkLst>
        <pc:spChg chg="add mod">
          <ac:chgData name="Sophie Lonchampt" userId="1114e37e-9005-42f9-8315-34ace8e6afaa" providerId="ADAL" clId="{23CDF734-B762-4A99-AF4E-31A5B26A0BF5}" dt="2026-01-22T10:45:45.676" v="239" actId="1038"/>
          <ac:spMkLst>
            <pc:docMk/>
            <pc:sldMk cId="3604914140" sldId="270"/>
            <ac:spMk id="5" creationId="{B11242BF-6C5B-D833-AA31-D4B8491BCD02}"/>
          </ac:spMkLst>
        </pc:spChg>
        <pc:spChg chg="add mod">
          <ac:chgData name="Sophie Lonchampt" userId="1114e37e-9005-42f9-8315-34ace8e6afaa" providerId="ADAL" clId="{23CDF734-B762-4A99-AF4E-31A5B26A0BF5}" dt="2026-01-22T10:45:45.676" v="239" actId="1038"/>
          <ac:spMkLst>
            <pc:docMk/>
            <pc:sldMk cId="3604914140" sldId="270"/>
            <ac:spMk id="7" creationId="{074DC9E6-3195-86BB-870E-7618EE45426E}"/>
          </ac:spMkLst>
        </pc:spChg>
      </pc:sldChg>
      <pc:sldChg chg="addSp delSp modSp mod">
        <pc:chgData name="Sophie Lonchampt" userId="1114e37e-9005-42f9-8315-34ace8e6afaa" providerId="ADAL" clId="{23CDF734-B762-4A99-AF4E-31A5B26A0BF5}" dt="2026-01-22T13:09:15.528" v="906" actId="255"/>
        <pc:sldMkLst>
          <pc:docMk/>
          <pc:sldMk cId="2326650752" sldId="271"/>
        </pc:sldMkLst>
        <pc:spChg chg="add mod">
          <ac:chgData name="Sophie Lonchampt" userId="1114e37e-9005-42f9-8315-34ace8e6afaa" providerId="ADAL" clId="{23CDF734-B762-4A99-AF4E-31A5B26A0BF5}" dt="2026-01-22T13:08:46.370" v="900" actId="403"/>
          <ac:spMkLst>
            <pc:docMk/>
            <pc:sldMk cId="2326650752" sldId="271"/>
            <ac:spMk id="5" creationId="{B748860C-24B8-6CF2-46D1-1FC9860681BD}"/>
          </ac:spMkLst>
        </pc:spChg>
        <pc:spChg chg="add mod ord">
          <ac:chgData name="Sophie Lonchampt" userId="1114e37e-9005-42f9-8315-34ace8e6afaa" providerId="ADAL" clId="{23CDF734-B762-4A99-AF4E-31A5B26A0BF5}" dt="2026-01-22T12:54:35.432" v="793" actId="14100"/>
          <ac:spMkLst>
            <pc:docMk/>
            <pc:sldMk cId="2326650752" sldId="271"/>
            <ac:spMk id="6" creationId="{BCAA3E99-F5A3-1D80-8A82-8C69C5BA4FEE}"/>
          </ac:spMkLst>
        </pc:spChg>
        <pc:spChg chg="add mod">
          <ac:chgData name="Sophie Lonchampt" userId="1114e37e-9005-42f9-8315-34ace8e6afaa" providerId="ADAL" clId="{23CDF734-B762-4A99-AF4E-31A5B26A0BF5}" dt="2026-01-22T12:55:48.990" v="811" actId="1035"/>
          <ac:spMkLst>
            <pc:docMk/>
            <pc:sldMk cId="2326650752" sldId="271"/>
            <ac:spMk id="9" creationId="{2AEA1DEE-232C-05C3-2FF8-06A67FF7A651}"/>
          </ac:spMkLst>
        </pc:spChg>
        <pc:spChg chg="mod ord">
          <ac:chgData name="Sophie Lonchampt" userId="1114e37e-9005-42f9-8315-34ace8e6afaa" providerId="ADAL" clId="{23CDF734-B762-4A99-AF4E-31A5B26A0BF5}" dt="2026-01-22T13:09:15.528" v="906" actId="255"/>
          <ac:spMkLst>
            <pc:docMk/>
            <pc:sldMk cId="2326650752" sldId="271"/>
            <ac:spMk id="12" creationId="{219B5734-3A37-6952-EBD0-94B4E8A4B518}"/>
          </ac:spMkLst>
        </pc:spChg>
        <pc:picChg chg="mod">
          <ac:chgData name="Sophie Lonchampt" userId="1114e37e-9005-42f9-8315-34ace8e6afaa" providerId="ADAL" clId="{23CDF734-B762-4A99-AF4E-31A5B26A0BF5}" dt="2026-01-22T12:53:39.236" v="776" actId="1076"/>
          <ac:picMkLst>
            <pc:docMk/>
            <pc:sldMk cId="2326650752" sldId="271"/>
            <ac:picMk id="8" creationId="{86DE1483-0CD2-A2A9-C5EB-C9CF16EA8110}"/>
          </ac:picMkLst>
        </pc:picChg>
      </pc:sldChg>
      <pc:sldChg chg="addSp delSp modSp mod delDesignElem">
        <pc:chgData name="Sophie Lonchampt" userId="1114e37e-9005-42f9-8315-34ace8e6afaa" providerId="ADAL" clId="{23CDF734-B762-4A99-AF4E-31A5B26A0BF5}" dt="2026-01-22T13:10:13.272" v="924"/>
        <pc:sldMkLst>
          <pc:docMk/>
          <pc:sldMk cId="2529683012" sldId="272"/>
        </pc:sldMkLst>
        <pc:spChg chg="add mod">
          <ac:chgData name="Sophie Lonchampt" userId="1114e37e-9005-42f9-8315-34ace8e6afaa" providerId="ADAL" clId="{23CDF734-B762-4A99-AF4E-31A5B26A0BF5}" dt="2026-01-22T10:38:04.660" v="106" actId="1076"/>
          <ac:spMkLst>
            <pc:docMk/>
            <pc:sldMk cId="2529683012" sldId="272"/>
            <ac:spMk id="6" creationId="{88489498-9E84-B2C4-FC2F-BC918141566B}"/>
          </ac:spMkLst>
        </pc:spChg>
        <pc:spChg chg="add mod ord">
          <ac:chgData name="Sophie Lonchampt" userId="1114e37e-9005-42f9-8315-34ace8e6afaa" providerId="ADAL" clId="{23CDF734-B762-4A99-AF4E-31A5B26A0BF5}" dt="2026-01-22T10:38:08.049" v="107" actId="1076"/>
          <ac:spMkLst>
            <pc:docMk/>
            <pc:sldMk cId="2529683012" sldId="272"/>
            <ac:spMk id="7" creationId="{0C9CE778-8766-6749-5DB5-EDCC8B52DA08}"/>
          </ac:spMkLst>
        </pc:spChg>
      </pc:sldChg>
      <pc:sldChg chg="addSp delSp modSp mod">
        <pc:chgData name="Sophie Lonchampt" userId="1114e37e-9005-42f9-8315-34ace8e6afaa" providerId="ADAL" clId="{23CDF734-B762-4A99-AF4E-31A5B26A0BF5}" dt="2026-01-22T13:10:13.272" v="924"/>
        <pc:sldMkLst>
          <pc:docMk/>
          <pc:sldMk cId="1349250083" sldId="273"/>
        </pc:sldMkLst>
        <pc:spChg chg="mod">
          <ac:chgData name="Sophie Lonchampt" userId="1114e37e-9005-42f9-8315-34ace8e6afaa" providerId="ADAL" clId="{23CDF734-B762-4A99-AF4E-31A5B26A0BF5}" dt="2026-01-22T13:10:13.272" v="924"/>
          <ac:spMkLst>
            <pc:docMk/>
            <pc:sldMk cId="1349250083" sldId="273"/>
            <ac:spMk id="2" creationId="{52E8BF26-74C1-1AA7-CF62-19ACB21AF2C5}"/>
          </ac:spMkLst>
        </pc:spChg>
        <pc:spChg chg="mod ord">
          <ac:chgData name="Sophie Lonchampt" userId="1114e37e-9005-42f9-8315-34ace8e6afaa" providerId="ADAL" clId="{23CDF734-B762-4A99-AF4E-31A5B26A0BF5}" dt="2026-01-22T12:50:33.304" v="722" actId="20577"/>
          <ac:spMkLst>
            <pc:docMk/>
            <pc:sldMk cId="1349250083" sldId="273"/>
            <ac:spMk id="4" creationId="{1D4CF37B-8489-706B-5593-5BDADF7C4E2C}"/>
          </ac:spMkLst>
        </pc:spChg>
        <pc:spChg chg="add mod">
          <ac:chgData name="Sophie Lonchampt" userId="1114e37e-9005-42f9-8315-34ace8e6afaa" providerId="ADAL" clId="{23CDF734-B762-4A99-AF4E-31A5B26A0BF5}" dt="2026-01-22T12:49:25.009" v="707" actId="14100"/>
          <ac:spMkLst>
            <pc:docMk/>
            <pc:sldMk cId="1349250083" sldId="273"/>
            <ac:spMk id="7" creationId="{6F49959C-AE4F-0868-6B48-C14102E2833B}"/>
          </ac:spMkLst>
        </pc:spChg>
        <pc:spChg chg="add mod">
          <ac:chgData name="Sophie Lonchampt" userId="1114e37e-9005-42f9-8315-34ace8e6afaa" providerId="ADAL" clId="{23CDF734-B762-4A99-AF4E-31A5B26A0BF5}" dt="2026-01-22T12:50:25.078" v="719" actId="1076"/>
          <ac:spMkLst>
            <pc:docMk/>
            <pc:sldMk cId="1349250083" sldId="273"/>
            <ac:spMk id="8" creationId="{827D8556-52A3-90DB-DC8E-1E4C1EA92E37}"/>
          </ac:spMkLst>
        </pc:spChg>
      </pc:sldChg>
      <pc:sldChg chg="addSp delSp modSp mod delDesignElem">
        <pc:chgData name="Sophie Lonchampt" userId="1114e37e-9005-42f9-8315-34ace8e6afaa" providerId="ADAL" clId="{23CDF734-B762-4A99-AF4E-31A5B26A0BF5}" dt="2026-01-22T13:10:13.272" v="924"/>
        <pc:sldMkLst>
          <pc:docMk/>
          <pc:sldMk cId="411340622" sldId="274"/>
        </pc:sldMkLst>
        <pc:spChg chg="add mod">
          <ac:chgData name="Sophie Lonchampt" userId="1114e37e-9005-42f9-8315-34ace8e6afaa" providerId="ADAL" clId="{23CDF734-B762-4A99-AF4E-31A5B26A0BF5}" dt="2026-01-22T10:46:25.998" v="301" actId="1037"/>
          <ac:spMkLst>
            <pc:docMk/>
            <pc:sldMk cId="411340622" sldId="274"/>
            <ac:spMk id="6" creationId="{4058DE27-27C9-4FF6-8FE4-91E1BA36142E}"/>
          </ac:spMkLst>
        </pc:spChg>
        <pc:spChg chg="add mod">
          <ac:chgData name="Sophie Lonchampt" userId="1114e37e-9005-42f9-8315-34ace8e6afaa" providerId="ADAL" clId="{23CDF734-B762-4A99-AF4E-31A5B26A0BF5}" dt="2026-01-22T10:46:25.998" v="301" actId="1037"/>
          <ac:spMkLst>
            <pc:docMk/>
            <pc:sldMk cId="411340622" sldId="274"/>
            <ac:spMk id="7" creationId="{BE0D77C8-D83B-D8D1-3CC6-DA3E10E16764}"/>
          </ac:spMkLst>
        </pc:spChg>
        <pc:picChg chg="add mod">
          <ac:chgData name="Sophie Lonchampt" userId="1114e37e-9005-42f9-8315-34ace8e6afaa" providerId="ADAL" clId="{23CDF734-B762-4A99-AF4E-31A5B26A0BF5}" dt="2026-01-22T10:47:41.805" v="306" actId="1076"/>
          <ac:picMkLst>
            <pc:docMk/>
            <pc:sldMk cId="411340622" sldId="274"/>
            <ac:picMk id="9" creationId="{6E3A97F7-7CD1-6DEB-B501-E76B0606E7BB}"/>
          </ac:picMkLst>
        </pc:picChg>
      </pc:sldChg>
      <pc:sldChg chg="addSp delSp modSp add mod setBg delDesignElem modNotesTx">
        <pc:chgData name="Sophie Lonchampt" userId="1114e37e-9005-42f9-8315-34ace8e6afaa" providerId="ADAL" clId="{23CDF734-B762-4A99-AF4E-31A5B26A0BF5}" dt="2026-01-22T12:46:41.735" v="638" actId="20577"/>
        <pc:sldMkLst>
          <pc:docMk/>
          <pc:sldMk cId="1623631319" sldId="276"/>
        </pc:sldMkLst>
        <pc:spChg chg="add mod">
          <ac:chgData name="Sophie Lonchampt" userId="1114e37e-9005-42f9-8315-34ace8e6afaa" providerId="ADAL" clId="{23CDF734-B762-4A99-AF4E-31A5B26A0BF5}" dt="2026-01-22T10:30:36.889" v="64" actId="207"/>
          <ac:spMkLst>
            <pc:docMk/>
            <pc:sldMk cId="1623631319" sldId="276"/>
            <ac:spMk id="5" creationId="{A29CD233-28B3-2125-5327-684A8B37E9E7}"/>
          </ac:spMkLst>
        </pc:spChg>
        <pc:spChg chg="add mod">
          <ac:chgData name="Sophie Lonchampt" userId="1114e37e-9005-42f9-8315-34ace8e6afaa" providerId="ADAL" clId="{23CDF734-B762-4A99-AF4E-31A5B26A0BF5}" dt="2026-01-22T10:32:52.945" v="94" actId="207"/>
          <ac:spMkLst>
            <pc:docMk/>
            <pc:sldMk cId="1623631319" sldId="276"/>
            <ac:spMk id="6" creationId="{A75E30EE-CEB0-F510-791D-9333F7E927B7}"/>
          </ac:spMkLst>
        </pc:spChg>
        <pc:spChg chg="add mod ord">
          <ac:chgData name="Sophie Lonchampt" userId="1114e37e-9005-42f9-8315-34ace8e6afaa" providerId="ADAL" clId="{23CDF734-B762-4A99-AF4E-31A5B26A0BF5}" dt="2026-01-22T10:32:48.067" v="93" actId="171"/>
          <ac:spMkLst>
            <pc:docMk/>
            <pc:sldMk cId="1623631319" sldId="276"/>
            <ac:spMk id="7" creationId="{8BA47F11-E605-12A5-24BC-6D3EF147B79B}"/>
          </ac:spMkLst>
        </pc:spChg>
        <pc:picChg chg="add mod">
          <ac:chgData name="Sophie Lonchampt" userId="1114e37e-9005-42f9-8315-34ace8e6afaa" providerId="ADAL" clId="{23CDF734-B762-4A99-AF4E-31A5B26A0BF5}" dt="2026-01-22T10:30:23.921" v="61" actId="1076"/>
          <ac:picMkLst>
            <pc:docMk/>
            <pc:sldMk cId="1623631319" sldId="276"/>
            <ac:picMk id="4" creationId="{9B1A175F-87E5-C97D-1944-4AF8DE63817E}"/>
          </ac:picMkLst>
        </pc:picChg>
        <pc:picChg chg="add mod">
          <ac:chgData name="Sophie Lonchampt" userId="1114e37e-9005-42f9-8315-34ace8e6afaa" providerId="ADAL" clId="{23CDF734-B762-4A99-AF4E-31A5B26A0BF5}" dt="2026-01-22T10:43:13.934" v="175" actId="1076"/>
          <ac:picMkLst>
            <pc:docMk/>
            <pc:sldMk cId="1623631319" sldId="276"/>
            <ac:picMk id="11" creationId="{101CCAB8-D094-6898-09D7-193286308220}"/>
          </ac:picMkLst>
        </pc:picChg>
      </pc:sldChg>
      <pc:sldChg chg="addSp delSp modSp add mod setBg modAnim delDesignElem">
        <pc:chgData name="Sophie Lonchampt" userId="1114e37e-9005-42f9-8315-34ace8e6afaa" providerId="ADAL" clId="{23CDF734-B762-4A99-AF4E-31A5B26A0BF5}" dt="2026-01-22T13:10:13.272" v="924"/>
        <pc:sldMkLst>
          <pc:docMk/>
          <pc:sldMk cId="141138223" sldId="277"/>
        </pc:sldMkLst>
        <pc:spChg chg="mod ord">
          <ac:chgData name="Sophie Lonchampt" userId="1114e37e-9005-42f9-8315-34ace8e6afaa" providerId="ADAL" clId="{23CDF734-B762-4A99-AF4E-31A5B26A0BF5}" dt="2026-01-22T13:09:57.190" v="914" actId="14100"/>
          <ac:spMkLst>
            <pc:docMk/>
            <pc:sldMk cId="141138223" sldId="277"/>
            <ac:spMk id="2" creationId="{76713D51-7C18-A1C7-1005-42D2D5AEFA58}"/>
          </ac:spMkLst>
        </pc:spChg>
        <pc:picChg chg="add mod">
          <ac:chgData name="Sophie Lonchampt" userId="1114e37e-9005-42f9-8315-34ace8e6afaa" providerId="ADAL" clId="{23CDF734-B762-4A99-AF4E-31A5B26A0BF5}" dt="2026-01-22T12:44:15.944" v="621" actId="26606"/>
          <ac:picMkLst>
            <pc:docMk/>
            <pc:sldMk cId="141138223" sldId="277"/>
            <ac:picMk id="3" creationId="{B089BCBD-F36A-0569-8397-42CDEC7025E4}"/>
          </ac:picMkLst>
        </pc:picChg>
      </pc:sldChg>
      <pc:sldChg chg="addSp delSp modSp add mod setBg delDesignElem modNotesTx">
        <pc:chgData name="Sophie Lonchampt" userId="1114e37e-9005-42f9-8315-34ace8e6afaa" providerId="ADAL" clId="{23CDF734-B762-4A99-AF4E-31A5B26A0BF5}" dt="2026-01-22T13:08:05.605" v="897" actId="20577"/>
        <pc:sldMkLst>
          <pc:docMk/>
          <pc:sldMk cId="2642243903" sldId="278"/>
        </pc:sldMkLst>
        <pc:spChg chg="mod">
          <ac:chgData name="Sophie Lonchampt" userId="1114e37e-9005-42f9-8315-34ace8e6afaa" providerId="ADAL" clId="{23CDF734-B762-4A99-AF4E-31A5B26A0BF5}" dt="2026-01-22T13:06:41.940" v="879" actId="1076"/>
          <ac:spMkLst>
            <pc:docMk/>
            <pc:sldMk cId="2642243903" sldId="278"/>
            <ac:spMk id="5" creationId="{EABE6E03-F25D-2217-8A35-B8D80209775C}"/>
          </ac:spMkLst>
        </pc:spChg>
        <pc:spChg chg="mod">
          <ac:chgData name="Sophie Lonchampt" userId="1114e37e-9005-42f9-8315-34ace8e6afaa" providerId="ADAL" clId="{23CDF734-B762-4A99-AF4E-31A5B26A0BF5}" dt="2026-01-22T13:06:39.306" v="878" actId="1076"/>
          <ac:spMkLst>
            <pc:docMk/>
            <pc:sldMk cId="2642243903" sldId="278"/>
            <ac:spMk id="7" creationId="{DAA83240-8783-ED0D-FF02-D8217A22EBB4}"/>
          </ac:spMkLst>
        </pc:spChg>
        <pc:picChg chg="add mod modCrop">
          <ac:chgData name="Sophie Lonchampt" userId="1114e37e-9005-42f9-8315-34ace8e6afaa" providerId="ADAL" clId="{23CDF734-B762-4A99-AF4E-31A5B26A0BF5}" dt="2026-01-22T13:05:44.325" v="865" actId="14100"/>
          <ac:picMkLst>
            <pc:docMk/>
            <pc:sldMk cId="2642243903" sldId="278"/>
            <ac:picMk id="3" creationId="{8CBF29FA-A7C6-33A7-E9C8-E030F8194EF5}"/>
          </ac:picMkLst>
        </pc:picChg>
        <pc:picChg chg="add mod modCrop">
          <ac:chgData name="Sophie Lonchampt" userId="1114e37e-9005-42f9-8315-34ace8e6afaa" providerId="ADAL" clId="{23CDF734-B762-4A99-AF4E-31A5B26A0BF5}" dt="2026-01-22T13:06:36.822" v="877" actId="1076"/>
          <ac:picMkLst>
            <pc:docMk/>
            <pc:sldMk cId="2642243903" sldId="278"/>
            <ac:picMk id="4" creationId="{DCE2A908-79AC-3FCB-DC00-33C8D4217FF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CF84F5-4F50-4F27-883B-AB1E8C5C5AA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0367868-46D8-4456-A938-55059C06CDE2}">
      <dgm:prSet/>
      <dgm:spPr>
        <a:solidFill>
          <a:srgbClr val="0070C0"/>
        </a:solidFill>
      </dgm:spPr>
      <dgm:t>
        <a:bodyPr/>
        <a:lstStyle/>
        <a:p>
          <a:r>
            <a:rPr lang="de-CH" dirty="0"/>
            <a:t>Was könntest du gegen das Vorgehen der Tabakindustrie tun? </a:t>
          </a:r>
          <a:endParaRPr lang="en-US" dirty="0"/>
        </a:p>
      </dgm:t>
    </dgm:pt>
    <dgm:pt modelId="{31200817-2210-410F-8E2C-80920A3CC5CD}" type="parTrans" cxnId="{9DE7C903-3E68-4E21-AE4D-5AD4CCC0A137}">
      <dgm:prSet/>
      <dgm:spPr/>
      <dgm:t>
        <a:bodyPr/>
        <a:lstStyle/>
        <a:p>
          <a:endParaRPr lang="en-US"/>
        </a:p>
      </dgm:t>
    </dgm:pt>
    <dgm:pt modelId="{EB8F41C1-4BC9-4729-9611-6F32A2756F76}" type="sibTrans" cxnId="{9DE7C903-3E68-4E21-AE4D-5AD4CCC0A137}">
      <dgm:prSet/>
      <dgm:spPr/>
      <dgm:t>
        <a:bodyPr/>
        <a:lstStyle/>
        <a:p>
          <a:endParaRPr lang="en-US"/>
        </a:p>
      </dgm:t>
    </dgm:pt>
    <dgm:pt modelId="{8E3FCB2D-F43E-4470-9D7F-7787BC2BB03B}">
      <dgm:prSet/>
      <dgm:spPr>
        <a:solidFill>
          <a:srgbClr val="0070C0"/>
        </a:solidFill>
      </dgm:spPr>
      <dgm:t>
        <a:bodyPr/>
        <a:lstStyle/>
        <a:p>
          <a:r>
            <a:rPr lang="de-CH" dirty="0"/>
            <a:t>Wie kannst du dich vor der Manipulation durch die Tabakindustrie und weitere unerwünschte Werbung schützen?</a:t>
          </a:r>
          <a:endParaRPr lang="en-US" dirty="0"/>
        </a:p>
      </dgm:t>
    </dgm:pt>
    <dgm:pt modelId="{A409C4DB-C5E9-422D-80B7-C11F6D4CF9A8}" type="parTrans" cxnId="{C81DF657-2002-456C-9E6E-BC44E3AF8509}">
      <dgm:prSet/>
      <dgm:spPr/>
      <dgm:t>
        <a:bodyPr/>
        <a:lstStyle/>
        <a:p>
          <a:endParaRPr lang="en-US"/>
        </a:p>
      </dgm:t>
    </dgm:pt>
    <dgm:pt modelId="{FEEAA9B3-51E1-4BA0-AA35-75DDE414515D}" type="sibTrans" cxnId="{C81DF657-2002-456C-9E6E-BC44E3AF8509}">
      <dgm:prSet/>
      <dgm:spPr/>
      <dgm:t>
        <a:bodyPr/>
        <a:lstStyle/>
        <a:p>
          <a:endParaRPr lang="en-US"/>
        </a:p>
      </dgm:t>
    </dgm:pt>
    <dgm:pt modelId="{4DAD56A3-CF57-479D-B9E5-3EB761339E11}">
      <dgm:prSet/>
      <dgm:spPr>
        <a:solidFill>
          <a:srgbClr val="00B0F0"/>
        </a:solidFill>
      </dgm:spPr>
      <dgm:t>
        <a:bodyPr/>
        <a:lstStyle/>
        <a:p>
          <a:r>
            <a:rPr lang="de-CH"/>
            <a:t>Schreibe deine Ideen auf einen Post-it!</a:t>
          </a:r>
          <a:endParaRPr lang="en-US" dirty="0"/>
        </a:p>
      </dgm:t>
    </dgm:pt>
    <dgm:pt modelId="{09E8DC36-4A18-404F-BC36-177E0EA88A45}" type="parTrans" cxnId="{8906BF1C-6C63-41AC-A4DA-0D156444008F}">
      <dgm:prSet/>
      <dgm:spPr/>
      <dgm:t>
        <a:bodyPr/>
        <a:lstStyle/>
        <a:p>
          <a:endParaRPr lang="en-US"/>
        </a:p>
      </dgm:t>
    </dgm:pt>
    <dgm:pt modelId="{9CC82D49-8224-4C86-848C-4F21FB4F6112}" type="sibTrans" cxnId="{8906BF1C-6C63-41AC-A4DA-0D156444008F}">
      <dgm:prSet/>
      <dgm:spPr/>
      <dgm:t>
        <a:bodyPr/>
        <a:lstStyle/>
        <a:p>
          <a:endParaRPr lang="en-US"/>
        </a:p>
      </dgm:t>
    </dgm:pt>
    <dgm:pt modelId="{5ACB625B-19BA-48B2-95EE-044A6707D1DE}" type="pres">
      <dgm:prSet presAssocID="{0ACF84F5-4F50-4F27-883B-AB1E8C5C5AA1}" presName="linear" presStyleCnt="0">
        <dgm:presLayoutVars>
          <dgm:animLvl val="lvl"/>
          <dgm:resizeHandles val="exact"/>
        </dgm:presLayoutVars>
      </dgm:prSet>
      <dgm:spPr/>
    </dgm:pt>
    <dgm:pt modelId="{BF30F9C2-D24F-4E60-841B-B8F982A9BE6A}" type="pres">
      <dgm:prSet presAssocID="{20367868-46D8-4456-A938-55059C06CDE2}" presName="parentText" presStyleLbl="node1" presStyleIdx="0" presStyleCnt="3">
        <dgm:presLayoutVars>
          <dgm:chMax val="0"/>
          <dgm:bulletEnabled val="1"/>
        </dgm:presLayoutVars>
      </dgm:prSet>
      <dgm:spPr/>
    </dgm:pt>
    <dgm:pt modelId="{136D764D-2F82-4106-B10E-D76559D0C912}" type="pres">
      <dgm:prSet presAssocID="{EB8F41C1-4BC9-4729-9611-6F32A2756F76}" presName="spacer" presStyleCnt="0"/>
      <dgm:spPr/>
    </dgm:pt>
    <dgm:pt modelId="{35B98953-00E4-4F00-B185-E6096F788FCB}" type="pres">
      <dgm:prSet presAssocID="{8E3FCB2D-F43E-4470-9D7F-7787BC2BB03B}" presName="parentText" presStyleLbl="node1" presStyleIdx="1" presStyleCnt="3">
        <dgm:presLayoutVars>
          <dgm:chMax val="0"/>
          <dgm:bulletEnabled val="1"/>
        </dgm:presLayoutVars>
      </dgm:prSet>
      <dgm:spPr/>
    </dgm:pt>
    <dgm:pt modelId="{021FA586-D106-49C2-80D3-AFAD22177FB9}" type="pres">
      <dgm:prSet presAssocID="{FEEAA9B3-51E1-4BA0-AA35-75DDE414515D}" presName="spacer" presStyleCnt="0"/>
      <dgm:spPr/>
    </dgm:pt>
    <dgm:pt modelId="{8BE19C6D-2A07-45C7-A852-DC723E3C1F9B}" type="pres">
      <dgm:prSet presAssocID="{4DAD56A3-CF57-479D-B9E5-3EB761339E11}" presName="parentText" presStyleLbl="node1" presStyleIdx="2" presStyleCnt="3">
        <dgm:presLayoutVars>
          <dgm:chMax val="0"/>
          <dgm:bulletEnabled val="1"/>
        </dgm:presLayoutVars>
      </dgm:prSet>
      <dgm:spPr/>
    </dgm:pt>
  </dgm:ptLst>
  <dgm:cxnLst>
    <dgm:cxn modelId="{9DE7C903-3E68-4E21-AE4D-5AD4CCC0A137}" srcId="{0ACF84F5-4F50-4F27-883B-AB1E8C5C5AA1}" destId="{20367868-46D8-4456-A938-55059C06CDE2}" srcOrd="0" destOrd="0" parTransId="{31200817-2210-410F-8E2C-80920A3CC5CD}" sibTransId="{EB8F41C1-4BC9-4729-9611-6F32A2756F76}"/>
    <dgm:cxn modelId="{E0D01616-6306-4944-9029-BBEBAACE44FD}" type="presOf" srcId="{4DAD56A3-CF57-479D-B9E5-3EB761339E11}" destId="{8BE19C6D-2A07-45C7-A852-DC723E3C1F9B}" srcOrd="0" destOrd="0" presId="urn:microsoft.com/office/officeart/2005/8/layout/vList2"/>
    <dgm:cxn modelId="{8906BF1C-6C63-41AC-A4DA-0D156444008F}" srcId="{0ACF84F5-4F50-4F27-883B-AB1E8C5C5AA1}" destId="{4DAD56A3-CF57-479D-B9E5-3EB761339E11}" srcOrd="2" destOrd="0" parTransId="{09E8DC36-4A18-404F-BC36-177E0EA88A45}" sibTransId="{9CC82D49-8224-4C86-848C-4F21FB4F6112}"/>
    <dgm:cxn modelId="{A1758732-95CF-4A90-93FF-8A9017351ED1}" type="presOf" srcId="{20367868-46D8-4456-A938-55059C06CDE2}" destId="{BF30F9C2-D24F-4E60-841B-B8F982A9BE6A}" srcOrd="0" destOrd="0" presId="urn:microsoft.com/office/officeart/2005/8/layout/vList2"/>
    <dgm:cxn modelId="{C81DF657-2002-456C-9E6E-BC44E3AF8509}" srcId="{0ACF84F5-4F50-4F27-883B-AB1E8C5C5AA1}" destId="{8E3FCB2D-F43E-4470-9D7F-7787BC2BB03B}" srcOrd="1" destOrd="0" parTransId="{A409C4DB-C5E9-422D-80B7-C11F6D4CF9A8}" sibTransId="{FEEAA9B3-51E1-4BA0-AA35-75DDE414515D}"/>
    <dgm:cxn modelId="{263FA290-B710-4F71-893E-153CD073EDE3}" type="presOf" srcId="{8E3FCB2D-F43E-4470-9D7F-7787BC2BB03B}" destId="{35B98953-00E4-4F00-B185-E6096F788FCB}" srcOrd="0" destOrd="0" presId="urn:microsoft.com/office/officeart/2005/8/layout/vList2"/>
    <dgm:cxn modelId="{937103C5-524A-43FF-BD11-8D22DBE0547C}" type="presOf" srcId="{0ACF84F5-4F50-4F27-883B-AB1E8C5C5AA1}" destId="{5ACB625B-19BA-48B2-95EE-044A6707D1DE}" srcOrd="0" destOrd="0" presId="urn:microsoft.com/office/officeart/2005/8/layout/vList2"/>
    <dgm:cxn modelId="{0EE21D66-4CC7-48F3-8376-D6FA4684FFA4}" type="presParOf" srcId="{5ACB625B-19BA-48B2-95EE-044A6707D1DE}" destId="{BF30F9C2-D24F-4E60-841B-B8F982A9BE6A}" srcOrd="0" destOrd="0" presId="urn:microsoft.com/office/officeart/2005/8/layout/vList2"/>
    <dgm:cxn modelId="{BAFDDA2D-CF4A-444A-8549-87E7D163875E}" type="presParOf" srcId="{5ACB625B-19BA-48B2-95EE-044A6707D1DE}" destId="{136D764D-2F82-4106-B10E-D76559D0C912}" srcOrd="1" destOrd="0" presId="urn:microsoft.com/office/officeart/2005/8/layout/vList2"/>
    <dgm:cxn modelId="{5948356B-1B66-40F4-B0BC-1EE929104827}" type="presParOf" srcId="{5ACB625B-19BA-48B2-95EE-044A6707D1DE}" destId="{35B98953-00E4-4F00-B185-E6096F788FCB}" srcOrd="2" destOrd="0" presId="urn:microsoft.com/office/officeart/2005/8/layout/vList2"/>
    <dgm:cxn modelId="{7F752FB2-F67B-4A5C-8E3E-E45C5833164E}" type="presParOf" srcId="{5ACB625B-19BA-48B2-95EE-044A6707D1DE}" destId="{021FA586-D106-49C2-80D3-AFAD22177FB9}" srcOrd="3" destOrd="0" presId="urn:microsoft.com/office/officeart/2005/8/layout/vList2"/>
    <dgm:cxn modelId="{E29456D9-2898-40D7-9840-4D8B0E6EE20A}" type="presParOf" srcId="{5ACB625B-19BA-48B2-95EE-044A6707D1DE}" destId="{8BE19C6D-2A07-45C7-A852-DC723E3C1F9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0F9C2-D24F-4E60-841B-B8F982A9BE6A}">
      <dsp:nvSpPr>
        <dsp:cNvPr id="0" name=""/>
        <dsp:cNvSpPr/>
      </dsp:nvSpPr>
      <dsp:spPr>
        <a:xfrm>
          <a:off x="0" y="355357"/>
          <a:ext cx="10515600" cy="1157861"/>
        </a:xfrm>
        <a:prstGeom prst="round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de-CH" sz="2900" kern="1200" dirty="0"/>
            <a:t>Was könntest du gegen das Vorgehen der Tabakindustrie tun? </a:t>
          </a:r>
          <a:endParaRPr lang="en-US" sz="2900" kern="1200" dirty="0"/>
        </a:p>
      </dsp:txBody>
      <dsp:txXfrm>
        <a:off x="56522" y="411879"/>
        <a:ext cx="10402556" cy="1044817"/>
      </dsp:txXfrm>
    </dsp:sp>
    <dsp:sp modelId="{35B98953-00E4-4F00-B185-E6096F788FCB}">
      <dsp:nvSpPr>
        <dsp:cNvPr id="0" name=""/>
        <dsp:cNvSpPr/>
      </dsp:nvSpPr>
      <dsp:spPr>
        <a:xfrm>
          <a:off x="0" y="1596738"/>
          <a:ext cx="10515600" cy="1157861"/>
        </a:xfrm>
        <a:prstGeom prst="round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de-CH" sz="2900" kern="1200" dirty="0"/>
            <a:t>Wie kannst du dich vor der Manipulation durch die Tabakindustrie und weitere unerwünschte Werbung schützen?</a:t>
          </a:r>
          <a:endParaRPr lang="en-US" sz="2900" kern="1200" dirty="0"/>
        </a:p>
      </dsp:txBody>
      <dsp:txXfrm>
        <a:off x="56522" y="1653260"/>
        <a:ext cx="10402556" cy="1044817"/>
      </dsp:txXfrm>
    </dsp:sp>
    <dsp:sp modelId="{8BE19C6D-2A07-45C7-A852-DC723E3C1F9B}">
      <dsp:nvSpPr>
        <dsp:cNvPr id="0" name=""/>
        <dsp:cNvSpPr/>
      </dsp:nvSpPr>
      <dsp:spPr>
        <a:xfrm>
          <a:off x="0" y="2838119"/>
          <a:ext cx="10515600" cy="1157861"/>
        </a:xfrm>
        <a:prstGeom prst="roundRect">
          <a:avLst/>
        </a:prstGeom>
        <a:solidFill>
          <a:srgbClr val="00B0F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de-CH" sz="2900" kern="1200"/>
            <a:t>Schreibe deine Ideen auf einen Post-it!</a:t>
          </a:r>
          <a:endParaRPr lang="en-US" sz="2900" kern="1200" dirty="0"/>
        </a:p>
      </dsp:txBody>
      <dsp:txXfrm>
        <a:off x="56522" y="2894641"/>
        <a:ext cx="10402556" cy="104481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EDDF29-F4C9-4D3D-AEE8-53F96EF295D3}" type="datetimeFigureOut">
              <a:rPr lang="de-CH" smtClean="0"/>
              <a:t>09.02.2026</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A5A015-2092-44D5-A8BF-82FB406C8436}" type="slidenum">
              <a:rPr lang="de-CH" smtClean="0"/>
              <a:t>‹Nr.›</a:t>
            </a:fld>
            <a:endParaRPr lang="de-CH"/>
          </a:p>
        </p:txBody>
      </p:sp>
    </p:spTree>
    <p:extLst>
      <p:ext uri="{BB962C8B-B14F-4D97-AF65-F5344CB8AC3E}">
        <p14:creationId xmlns:p14="http://schemas.microsoft.com/office/powerpoint/2010/main" val="1213634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«Ihr werdet manipuliert!»</a:t>
            </a:r>
          </a:p>
          <a:p>
            <a:endParaRPr lang="de-CH" dirty="0"/>
          </a:p>
          <a:p>
            <a:pPr marL="171450" indent="-171450">
              <a:buFontTx/>
              <a:buChar char="-"/>
            </a:pPr>
            <a:r>
              <a:rPr lang="de-CH" dirty="0"/>
              <a:t>Täglich</a:t>
            </a:r>
          </a:p>
          <a:p>
            <a:pPr marL="171450" indent="-171450">
              <a:buFontTx/>
              <a:buChar char="-"/>
            </a:pPr>
            <a:r>
              <a:rPr lang="de-CH" dirty="0"/>
              <a:t>Und vielleicht ohne es zu merken</a:t>
            </a:r>
          </a:p>
          <a:p>
            <a:pPr marL="171450" indent="-171450">
              <a:buFontTx/>
              <a:buChar char="-"/>
            </a:pPr>
            <a:endParaRPr lang="de-CH" dirty="0"/>
          </a:p>
          <a:p>
            <a:pPr marL="171450" indent="-171450">
              <a:buFontTx/>
              <a:buChar char="-"/>
            </a:pPr>
            <a:endParaRPr lang="de-CH" dirty="0"/>
          </a:p>
          <a:p>
            <a:pPr marL="0" indent="0">
              <a:buFontTx/>
              <a:buNone/>
            </a:pPr>
            <a:endParaRPr lang="de-CH" dirty="0"/>
          </a:p>
        </p:txBody>
      </p:sp>
      <p:sp>
        <p:nvSpPr>
          <p:cNvPr id="4" name="Foliennummernplatzhalter 3"/>
          <p:cNvSpPr>
            <a:spLocks noGrp="1"/>
          </p:cNvSpPr>
          <p:nvPr>
            <p:ph type="sldNum" sz="quarter" idx="5"/>
          </p:nvPr>
        </p:nvSpPr>
        <p:spPr/>
        <p:txBody>
          <a:bodyPr/>
          <a:lstStyle/>
          <a:p>
            <a:fld id="{84A5A015-2092-44D5-A8BF-82FB406C8436}" type="slidenum">
              <a:rPr lang="de-CH" smtClean="0"/>
              <a:t>1</a:t>
            </a:fld>
            <a:endParaRPr lang="de-CH"/>
          </a:p>
        </p:txBody>
      </p:sp>
    </p:spTree>
    <p:extLst>
      <p:ext uri="{BB962C8B-B14F-4D97-AF65-F5344CB8AC3E}">
        <p14:creationId xmlns:p14="http://schemas.microsoft.com/office/powerpoint/2010/main" val="2934975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D97A4-FA4A-5B9B-2466-1656CB5D1DF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8DA7C31-144C-BA14-14D9-FBF62D3FC19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AEC6C57-D7FC-AA6E-5314-47679F2ACC67}"/>
              </a:ext>
            </a:extLst>
          </p:cNvPr>
          <p:cNvSpPr>
            <a:spLocks noGrp="1"/>
          </p:cNvSpPr>
          <p:nvPr>
            <p:ph type="body" idx="1"/>
          </p:nvPr>
        </p:nvSpPr>
        <p:spPr/>
        <p:txBody>
          <a:bodyPr/>
          <a:lstStyle/>
          <a:p>
            <a:r>
              <a:rPr lang="de-CH" dirty="0"/>
              <a:t>KI-generiertes Bild:</a:t>
            </a:r>
          </a:p>
          <a:p>
            <a:r>
              <a:rPr lang="de-CH" sz="1200" kern="1200" dirty="0">
                <a:solidFill>
                  <a:schemeClr val="tx1"/>
                </a:solidFill>
                <a:effectLst/>
                <a:latin typeface="+mn-lt"/>
                <a:ea typeface="+mn-ea"/>
                <a:cs typeface="+mn-cs"/>
              </a:rPr>
              <a:t>Ohne Werbung</a:t>
            </a:r>
            <a:endParaRPr lang="de-DE" sz="1200" kern="1200" dirty="0">
              <a:solidFill>
                <a:schemeClr val="tx1"/>
              </a:solidFill>
              <a:effectLst/>
              <a:latin typeface="+mn-lt"/>
              <a:ea typeface="+mn-ea"/>
              <a:cs typeface="+mn-cs"/>
            </a:endParaRPr>
          </a:p>
          <a:p>
            <a:pPr marL="171450" indent="-171450">
              <a:buFontTx/>
              <a:buChar char="-"/>
            </a:pPr>
            <a:endParaRPr lang="fr-CH" dirty="0"/>
          </a:p>
        </p:txBody>
      </p:sp>
      <p:sp>
        <p:nvSpPr>
          <p:cNvPr id="4" name="Espace réservé du numéro de diapositive 3">
            <a:extLst>
              <a:ext uri="{FF2B5EF4-FFF2-40B4-BE49-F238E27FC236}">
                <a16:creationId xmlns:a16="http://schemas.microsoft.com/office/drawing/2014/main" id="{FC8F7079-6CE4-942C-B9E9-21EBE8A12B60}"/>
              </a:ext>
            </a:extLst>
          </p:cNvPr>
          <p:cNvSpPr>
            <a:spLocks noGrp="1"/>
          </p:cNvSpPr>
          <p:nvPr>
            <p:ph type="sldNum" sz="quarter" idx="5"/>
          </p:nvPr>
        </p:nvSpPr>
        <p:spPr/>
        <p:txBody>
          <a:bodyPr/>
          <a:lstStyle/>
          <a:p>
            <a:fld id="{84A5A015-2092-44D5-A8BF-82FB406C8436}" type="slidenum">
              <a:rPr lang="de-CH" smtClean="0"/>
              <a:t>10</a:t>
            </a:fld>
            <a:endParaRPr lang="de-CH"/>
          </a:p>
        </p:txBody>
      </p:sp>
    </p:spTree>
    <p:extLst>
      <p:ext uri="{BB962C8B-B14F-4D97-AF65-F5344CB8AC3E}">
        <p14:creationId xmlns:p14="http://schemas.microsoft.com/office/powerpoint/2010/main" val="605636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de-CH" dirty="0"/>
              <a:t>Der Werbeträger welcher </a:t>
            </a:r>
            <a:r>
              <a:rPr lang="de-CH" dirty="0" err="1"/>
              <a:t>Vapes</a:t>
            </a:r>
            <a:r>
              <a:rPr lang="de-CH" dirty="0"/>
              <a:t> konsumiert: </a:t>
            </a:r>
          </a:p>
          <a:p>
            <a:pPr marL="171450" indent="-171450">
              <a:buFontTx/>
              <a:buChar char="-"/>
            </a:pPr>
            <a:r>
              <a:rPr lang="de-CH" dirty="0"/>
              <a:t>Vermittelt Spass, Gemeinschaft, Community</a:t>
            </a:r>
          </a:p>
          <a:p>
            <a:pPr marL="171450" indent="-171450">
              <a:buFontTx/>
              <a:buChar char="-"/>
            </a:pPr>
            <a:r>
              <a:rPr lang="de-CH" dirty="0"/>
              <a:t>Spricht stereotype Maskulinität an</a:t>
            </a:r>
          </a:p>
          <a:p>
            <a:pPr marL="171450" indent="-171450">
              <a:buFontTx/>
              <a:buChar char="-"/>
            </a:pPr>
            <a:r>
              <a:rPr lang="de-CH" dirty="0" err="1"/>
              <a:t>Insziniert</a:t>
            </a:r>
            <a:r>
              <a:rPr lang="de-CH" dirty="0"/>
              <a:t> sich als sportliche, gesunde, starke und lebensfreudige Person</a:t>
            </a:r>
          </a:p>
          <a:p>
            <a:pPr marL="171450" indent="-171450">
              <a:buFontTx/>
              <a:buChar char="-"/>
            </a:pPr>
            <a:r>
              <a:rPr lang="de-CH" b="1" dirty="0"/>
              <a:t>Zielgruppe: </a:t>
            </a:r>
            <a:r>
              <a:rPr lang="de-CH" dirty="0"/>
              <a:t>Junge Männer welche sich für Sport, Maskulinität und Festival / Party interessieren</a:t>
            </a:r>
            <a:endParaRPr lang="fr-CH" dirty="0"/>
          </a:p>
        </p:txBody>
      </p:sp>
      <p:sp>
        <p:nvSpPr>
          <p:cNvPr id="4" name="Slide Number Placeholder 3"/>
          <p:cNvSpPr>
            <a:spLocks noGrp="1"/>
          </p:cNvSpPr>
          <p:nvPr>
            <p:ph type="sldNum" sz="quarter" idx="5"/>
          </p:nvPr>
        </p:nvSpPr>
        <p:spPr/>
        <p:txBody>
          <a:bodyPr/>
          <a:lstStyle/>
          <a:p>
            <a:fld id="{84A5A015-2092-44D5-A8BF-82FB406C8436}" type="slidenum">
              <a:rPr lang="de-CH" smtClean="0"/>
              <a:t>11</a:t>
            </a:fld>
            <a:endParaRPr lang="de-CH"/>
          </a:p>
        </p:txBody>
      </p:sp>
    </p:spTree>
    <p:extLst>
      <p:ext uri="{BB962C8B-B14F-4D97-AF65-F5344CB8AC3E}">
        <p14:creationId xmlns:p14="http://schemas.microsoft.com/office/powerpoint/2010/main" val="3530672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err="1"/>
              <a:t>Eine</a:t>
            </a:r>
            <a:r>
              <a:rPr lang="fr-CH" dirty="0"/>
              <a:t> </a:t>
            </a:r>
            <a:r>
              <a:rPr lang="fr-CH" dirty="0" err="1"/>
              <a:t>junge</a:t>
            </a:r>
            <a:r>
              <a:rPr lang="fr-CH" dirty="0"/>
              <a:t> Frau / </a:t>
            </a:r>
            <a:r>
              <a:rPr lang="fr-CH" dirty="0" err="1"/>
              <a:t>Jugendliche</a:t>
            </a:r>
            <a:r>
              <a:rPr lang="fr-CH" dirty="0"/>
              <a:t> </a:t>
            </a:r>
            <a:r>
              <a:rPr lang="fr-CH" dirty="0" err="1"/>
              <a:t>spielt</a:t>
            </a:r>
            <a:r>
              <a:rPr lang="fr-CH" dirty="0"/>
              <a:t> </a:t>
            </a:r>
            <a:r>
              <a:rPr lang="fr-CH" dirty="0" err="1"/>
              <a:t>Badmington</a:t>
            </a:r>
            <a:r>
              <a:rPr lang="fr-CH" dirty="0"/>
              <a:t> mit </a:t>
            </a:r>
            <a:r>
              <a:rPr lang="fr-CH" dirty="0" err="1"/>
              <a:t>einem</a:t>
            </a:r>
            <a:r>
              <a:rPr lang="fr-CH" dirty="0"/>
              <a:t> </a:t>
            </a:r>
            <a:r>
              <a:rPr lang="fr-CH" dirty="0" err="1"/>
              <a:t>Nikotinprodukt</a:t>
            </a:r>
            <a:r>
              <a:rPr lang="fr-CH" dirty="0"/>
              <a:t> </a:t>
            </a:r>
          </a:p>
          <a:p>
            <a:pPr marL="171450" indent="-171450">
              <a:buFontTx/>
              <a:buChar char="-"/>
            </a:pPr>
            <a:r>
              <a:rPr lang="fr-CH" dirty="0" err="1"/>
              <a:t>Einsatz</a:t>
            </a:r>
            <a:r>
              <a:rPr lang="fr-CH" dirty="0"/>
              <a:t> von </a:t>
            </a:r>
            <a:r>
              <a:rPr lang="fr-CH" dirty="0" err="1"/>
              <a:t>Humor</a:t>
            </a:r>
            <a:r>
              <a:rPr lang="fr-CH" dirty="0"/>
              <a:t>, der Sport </a:t>
            </a:r>
            <a:r>
              <a:rPr lang="fr-CH" dirty="0" err="1"/>
              <a:t>wird</a:t>
            </a:r>
            <a:r>
              <a:rPr lang="fr-CH" dirty="0"/>
              <a:t> </a:t>
            </a:r>
            <a:r>
              <a:rPr lang="fr-CH" dirty="0" err="1"/>
              <a:t>eher</a:t>
            </a:r>
            <a:r>
              <a:rPr lang="fr-CH" dirty="0"/>
              <a:t> ins </a:t>
            </a:r>
            <a:r>
              <a:rPr lang="fr-CH" dirty="0" err="1"/>
              <a:t>Lächerliche</a:t>
            </a:r>
            <a:r>
              <a:rPr lang="fr-CH" dirty="0"/>
              <a:t> </a:t>
            </a:r>
            <a:r>
              <a:rPr lang="fr-CH" dirty="0" err="1"/>
              <a:t>gezogen</a:t>
            </a:r>
          </a:p>
          <a:p>
            <a:pPr marL="171450" indent="-171450">
              <a:buFontTx/>
              <a:buChar char="-"/>
            </a:pPr>
            <a:r>
              <a:rPr lang="fr-CH" dirty="0" err="1"/>
              <a:t>Ganz</a:t>
            </a:r>
            <a:r>
              <a:rPr lang="fr-CH" dirty="0"/>
              <a:t> </a:t>
            </a:r>
            <a:r>
              <a:rPr lang="fr-CH" dirty="0" err="1"/>
              <a:t>ohne</a:t>
            </a:r>
            <a:r>
              <a:rPr lang="fr-CH" dirty="0"/>
              <a:t> Sport </a:t>
            </a:r>
            <a:r>
              <a:rPr lang="fr-CH" dirty="0" err="1"/>
              <a:t>und</a:t>
            </a:r>
            <a:r>
              <a:rPr lang="fr-CH" dirty="0"/>
              <a:t> mit </a:t>
            </a:r>
            <a:r>
              <a:rPr lang="fr-CH" dirty="0" err="1"/>
              <a:t>dem</a:t>
            </a:r>
            <a:r>
              <a:rPr lang="fr-CH" dirty="0"/>
              <a:t> </a:t>
            </a:r>
            <a:r>
              <a:rPr lang="fr-CH" dirty="0" err="1"/>
              <a:t>Konsum</a:t>
            </a:r>
            <a:r>
              <a:rPr lang="fr-CH" dirty="0"/>
              <a:t> von </a:t>
            </a:r>
            <a:r>
              <a:rPr lang="fr-CH" dirty="0" err="1"/>
              <a:t>Nikotinprodukten</a:t>
            </a:r>
            <a:r>
              <a:rPr lang="fr-CH" dirty="0"/>
              <a:t> </a:t>
            </a:r>
            <a:r>
              <a:rPr lang="fr-CH" dirty="0" err="1"/>
              <a:t>entspricht</a:t>
            </a:r>
            <a:r>
              <a:rPr lang="fr-CH" dirty="0"/>
              <a:t> die </a:t>
            </a:r>
            <a:r>
              <a:rPr lang="fr-CH" dirty="0" err="1"/>
              <a:t>Werbeträgerin</a:t>
            </a:r>
            <a:r>
              <a:rPr lang="fr-CH" dirty="0"/>
              <a:t> den </a:t>
            </a:r>
            <a:r>
              <a:rPr lang="fr-CH" dirty="0" err="1"/>
              <a:t>stereotypen</a:t>
            </a:r>
            <a:r>
              <a:rPr lang="fr-CH" dirty="0"/>
              <a:t> </a:t>
            </a:r>
            <a:r>
              <a:rPr lang="fr-CH" dirty="0" err="1"/>
              <a:t>Schönheitsidealen</a:t>
            </a:r>
            <a:r>
              <a:rPr lang="fr-CH" dirty="0"/>
              <a:t> </a:t>
            </a:r>
            <a:r>
              <a:rPr lang="fr-CH" dirty="0" err="1"/>
              <a:t>unserer</a:t>
            </a:r>
            <a:r>
              <a:rPr lang="fr-CH" dirty="0"/>
              <a:t> Gesellschaft</a:t>
            </a:r>
          </a:p>
          <a:p>
            <a:pPr marL="171450" indent="-171450">
              <a:buFontTx/>
              <a:buChar char="-"/>
            </a:pPr>
            <a:r>
              <a:rPr lang="fr-CH" b="1" dirty="0" err="1"/>
              <a:t>Zielgruppe</a:t>
            </a:r>
            <a:r>
              <a:rPr lang="fr-CH" b="1" dirty="0"/>
              <a:t>: </a:t>
            </a:r>
            <a:r>
              <a:rPr lang="fr-CH" dirty="0" err="1"/>
              <a:t>Jugendliche</a:t>
            </a:r>
            <a:r>
              <a:rPr lang="fr-CH" dirty="0"/>
              <a:t> welche </a:t>
            </a:r>
            <a:r>
              <a:rPr lang="fr-CH" dirty="0" err="1"/>
              <a:t>nicht</a:t>
            </a:r>
            <a:r>
              <a:rPr lang="fr-CH" dirty="0"/>
              <a:t> </a:t>
            </a:r>
            <a:r>
              <a:rPr lang="fr-CH" dirty="0" err="1"/>
              <a:t>sportbegeistert</a:t>
            </a:r>
            <a:r>
              <a:rPr lang="fr-CH" dirty="0"/>
              <a:t> </a:t>
            </a:r>
            <a:r>
              <a:rPr lang="fr-CH" dirty="0" err="1"/>
              <a:t>sind</a:t>
            </a:r>
            <a:r>
              <a:rPr lang="fr-CH" dirty="0"/>
              <a:t>. </a:t>
            </a:r>
          </a:p>
          <a:p>
            <a:endParaRPr lang="fr-CH" dirty="0"/>
          </a:p>
        </p:txBody>
      </p:sp>
      <p:sp>
        <p:nvSpPr>
          <p:cNvPr id="4" name="Espace réservé du numéro de diapositive 3"/>
          <p:cNvSpPr>
            <a:spLocks noGrp="1"/>
          </p:cNvSpPr>
          <p:nvPr>
            <p:ph type="sldNum" sz="quarter" idx="5"/>
          </p:nvPr>
        </p:nvSpPr>
        <p:spPr/>
        <p:txBody>
          <a:bodyPr/>
          <a:lstStyle/>
          <a:p>
            <a:fld id="{84A5A015-2092-44D5-A8BF-82FB406C8436}" type="slidenum">
              <a:rPr lang="de-CH" smtClean="0"/>
              <a:t>12</a:t>
            </a:fld>
            <a:endParaRPr lang="de-CH"/>
          </a:p>
        </p:txBody>
      </p:sp>
    </p:spTree>
    <p:extLst>
      <p:ext uri="{BB962C8B-B14F-4D97-AF65-F5344CB8AC3E}">
        <p14:creationId xmlns:p14="http://schemas.microsoft.com/office/powerpoint/2010/main" val="3429333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8425B-85C0-541A-DF5A-8AFAE046C79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3979B9F-DD47-F9F2-3B46-1B9A054365C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F258EB4-C248-40C5-B927-D3C74E5AE439}"/>
              </a:ext>
            </a:extLst>
          </p:cNvPr>
          <p:cNvSpPr>
            <a:spLocks noGrp="1"/>
          </p:cNvSpPr>
          <p:nvPr>
            <p:ph type="body" idx="1"/>
          </p:nvPr>
        </p:nvSpPr>
        <p:spPr/>
        <p:txBody>
          <a:bodyPr/>
          <a:lstStyle/>
          <a:p>
            <a:r>
              <a:rPr lang="fr-CH" b="1" dirty="0" err="1"/>
              <a:t>Auswertung</a:t>
            </a:r>
            <a:endParaRPr lang="fr-CH" b="1" dirty="0"/>
          </a:p>
          <a:p>
            <a:r>
              <a:rPr lang="fr-CH" dirty="0" err="1"/>
              <a:t>Einstufung</a:t>
            </a:r>
            <a:r>
              <a:rPr lang="fr-CH" dirty="0"/>
              <a:t> </a:t>
            </a:r>
            <a:r>
              <a:rPr lang="fr-CH" dirty="0" err="1"/>
              <a:t>vornehmen</a:t>
            </a:r>
            <a:r>
              <a:rPr lang="fr-CH" dirty="0"/>
              <a:t>: </a:t>
            </a:r>
            <a:r>
              <a:rPr lang="fr-CH" dirty="0" err="1"/>
              <a:t>gut</a:t>
            </a:r>
            <a:r>
              <a:rPr lang="fr-CH" dirty="0"/>
              <a:t> – </a:t>
            </a:r>
            <a:r>
              <a:rPr lang="fr-CH" dirty="0" err="1"/>
              <a:t>mehr</a:t>
            </a:r>
            <a:r>
              <a:rPr lang="fr-CH" dirty="0"/>
              <a:t> </a:t>
            </a:r>
            <a:r>
              <a:rPr lang="fr-CH" dirty="0" err="1"/>
              <a:t>als</a:t>
            </a:r>
            <a:r>
              <a:rPr lang="fr-CH" dirty="0"/>
              <a:t> die </a:t>
            </a:r>
            <a:r>
              <a:rPr lang="fr-CH" dirty="0" err="1"/>
              <a:t>Hälfte</a:t>
            </a:r>
            <a:r>
              <a:rPr lang="fr-CH" dirty="0"/>
              <a:t>?</a:t>
            </a:r>
          </a:p>
          <a:p>
            <a:endParaRPr lang="fr-CH" dirty="0"/>
          </a:p>
          <a:p>
            <a:r>
              <a:rPr lang="fr-CH" dirty="0" err="1"/>
              <a:t>Mögliche</a:t>
            </a:r>
            <a:r>
              <a:rPr lang="fr-CH" dirty="0"/>
              <a:t> </a:t>
            </a:r>
            <a:r>
              <a:rPr lang="fr-CH" b="1" dirty="0" err="1"/>
              <a:t>Antworten</a:t>
            </a:r>
            <a:r>
              <a:rPr lang="fr-CH" b="1" dirty="0"/>
              <a:t> </a:t>
            </a:r>
            <a:r>
              <a:rPr lang="fr-CH" b="1" dirty="0" err="1"/>
              <a:t>zur</a:t>
            </a:r>
            <a:r>
              <a:rPr lang="fr-CH" b="1" dirty="0"/>
              <a:t> </a:t>
            </a:r>
            <a:r>
              <a:rPr lang="fr-CH" b="1" dirty="0" err="1"/>
              <a:t>Frage</a:t>
            </a:r>
            <a:r>
              <a:rPr lang="fr-CH" dirty="0"/>
              <a:t>:</a:t>
            </a:r>
          </a:p>
          <a:p>
            <a:endParaRPr lang="fr-CH" dirty="0"/>
          </a:p>
          <a:p>
            <a:pPr marL="171450" indent="-171450">
              <a:buFontTx/>
              <a:buChar char="-"/>
            </a:pPr>
            <a:r>
              <a:rPr lang="fr-CH" dirty="0"/>
              <a:t>Die </a:t>
            </a:r>
            <a:r>
              <a:rPr lang="fr-CH" dirty="0" err="1"/>
              <a:t>Produkte</a:t>
            </a:r>
            <a:r>
              <a:rPr lang="fr-CH" dirty="0"/>
              <a:t> </a:t>
            </a:r>
            <a:r>
              <a:rPr lang="fr-CH" dirty="0" err="1"/>
              <a:t>sind</a:t>
            </a:r>
            <a:r>
              <a:rPr lang="fr-CH" dirty="0"/>
              <a:t> «</a:t>
            </a:r>
            <a:r>
              <a:rPr lang="fr-CH" dirty="0" err="1"/>
              <a:t>beiläufig</a:t>
            </a:r>
            <a:r>
              <a:rPr lang="fr-CH" dirty="0"/>
              <a:t>» </a:t>
            </a:r>
            <a:r>
              <a:rPr lang="fr-CH" dirty="0" err="1"/>
              <a:t>platziert</a:t>
            </a:r>
            <a:r>
              <a:rPr lang="fr-CH" dirty="0"/>
              <a:t>, </a:t>
            </a:r>
            <a:r>
              <a:rPr lang="fr-CH" dirty="0" err="1"/>
              <a:t>sie</a:t>
            </a:r>
            <a:r>
              <a:rPr lang="fr-CH" dirty="0"/>
              <a:t> </a:t>
            </a:r>
            <a:r>
              <a:rPr lang="fr-CH" dirty="0" err="1"/>
              <a:t>stehen</a:t>
            </a:r>
            <a:r>
              <a:rPr lang="fr-CH" dirty="0"/>
              <a:t> </a:t>
            </a:r>
            <a:r>
              <a:rPr lang="fr-CH" dirty="0" err="1"/>
              <a:t>gar</a:t>
            </a:r>
            <a:r>
              <a:rPr lang="fr-CH" dirty="0"/>
              <a:t> </a:t>
            </a:r>
            <a:r>
              <a:rPr lang="fr-CH" dirty="0" err="1"/>
              <a:t>nicht</a:t>
            </a:r>
            <a:r>
              <a:rPr lang="fr-CH" dirty="0"/>
              <a:t> </a:t>
            </a:r>
            <a:r>
              <a:rPr lang="fr-CH" dirty="0" err="1"/>
              <a:t>unbedingt</a:t>
            </a:r>
            <a:r>
              <a:rPr lang="fr-CH" dirty="0"/>
              <a:t> </a:t>
            </a:r>
            <a:r>
              <a:rPr lang="fr-CH" dirty="0" err="1"/>
              <a:t>im</a:t>
            </a:r>
            <a:r>
              <a:rPr lang="fr-CH" dirty="0"/>
              <a:t> </a:t>
            </a:r>
            <a:r>
              <a:rPr lang="fr-CH" dirty="0" err="1"/>
              <a:t>Mittelpunkt</a:t>
            </a:r>
            <a:r>
              <a:rPr lang="fr-CH" dirty="0"/>
              <a:t>.</a:t>
            </a:r>
          </a:p>
          <a:p>
            <a:pPr marL="171450" indent="-171450">
              <a:buFontTx/>
              <a:buChar char="-"/>
            </a:pPr>
            <a:endParaRPr lang="fr-CH" dirty="0"/>
          </a:p>
          <a:p>
            <a:pPr marL="171450" indent="-171450">
              <a:buFontTx/>
              <a:buChar char="-"/>
            </a:pPr>
            <a:r>
              <a:rPr lang="fr-CH" dirty="0"/>
              <a:t>Die </a:t>
            </a:r>
            <a:r>
              <a:rPr lang="fr-CH" dirty="0" err="1"/>
              <a:t>Bilder</a:t>
            </a:r>
            <a:r>
              <a:rPr lang="fr-CH" dirty="0"/>
              <a:t> </a:t>
            </a:r>
            <a:r>
              <a:rPr lang="fr-CH" dirty="0" err="1"/>
              <a:t>zielen</a:t>
            </a:r>
            <a:r>
              <a:rPr lang="fr-CH" dirty="0"/>
              <a:t> </a:t>
            </a:r>
            <a:r>
              <a:rPr lang="fr-CH" dirty="0" err="1"/>
              <a:t>auf</a:t>
            </a:r>
            <a:r>
              <a:rPr lang="fr-CH" dirty="0"/>
              <a:t> die </a:t>
            </a:r>
            <a:r>
              <a:rPr lang="fr-CH" dirty="0" err="1"/>
              <a:t>Übermittlung</a:t>
            </a:r>
            <a:r>
              <a:rPr lang="fr-CH" dirty="0"/>
              <a:t> von </a:t>
            </a:r>
            <a:r>
              <a:rPr lang="fr-CH" dirty="0" err="1"/>
              <a:t>guter</a:t>
            </a:r>
            <a:r>
              <a:rPr lang="fr-CH" dirty="0"/>
              <a:t> </a:t>
            </a:r>
            <a:r>
              <a:rPr lang="fr-CH" dirty="0" err="1"/>
              <a:t>Stimmung</a:t>
            </a:r>
            <a:r>
              <a:rPr lang="fr-CH" dirty="0"/>
              <a:t> </a:t>
            </a:r>
            <a:r>
              <a:rPr lang="fr-CH" dirty="0" err="1"/>
              <a:t>und</a:t>
            </a:r>
            <a:r>
              <a:rPr lang="fr-CH" dirty="0"/>
              <a:t> </a:t>
            </a:r>
            <a:r>
              <a:rPr lang="fr-CH" dirty="0" err="1"/>
              <a:t>positiven</a:t>
            </a:r>
            <a:r>
              <a:rPr lang="fr-CH" dirty="0"/>
              <a:t> </a:t>
            </a:r>
            <a:r>
              <a:rPr lang="fr-CH" dirty="0" err="1"/>
              <a:t>Gefühlen</a:t>
            </a:r>
            <a:r>
              <a:rPr lang="fr-CH" dirty="0"/>
              <a:t> ab, </a:t>
            </a:r>
            <a:r>
              <a:rPr lang="fr-CH" dirty="0" err="1"/>
              <a:t>nicht</a:t>
            </a:r>
            <a:r>
              <a:rPr lang="fr-CH" dirty="0"/>
              <a:t> </a:t>
            </a:r>
            <a:r>
              <a:rPr lang="fr-CH" dirty="0" err="1"/>
              <a:t>unbedingt</a:t>
            </a:r>
            <a:r>
              <a:rPr lang="fr-CH" dirty="0"/>
              <a:t> </a:t>
            </a:r>
            <a:r>
              <a:rPr lang="fr-CH" dirty="0" err="1"/>
              <a:t>auf</a:t>
            </a:r>
            <a:r>
              <a:rPr lang="fr-CH" dirty="0"/>
              <a:t> die </a:t>
            </a:r>
            <a:r>
              <a:rPr lang="fr-CH" dirty="0" err="1"/>
              <a:t>Verwendung</a:t>
            </a:r>
            <a:r>
              <a:rPr lang="fr-CH" dirty="0"/>
              <a:t> der </a:t>
            </a:r>
            <a:r>
              <a:rPr lang="fr-CH" dirty="0" err="1"/>
              <a:t>Nikotinprodukte</a:t>
            </a:r>
            <a:r>
              <a:rPr lang="fr-CH" dirty="0"/>
              <a:t> (aber </a:t>
            </a:r>
            <a:r>
              <a:rPr lang="fr-CH" dirty="0" err="1"/>
              <a:t>diese</a:t>
            </a:r>
            <a:r>
              <a:rPr lang="fr-CH" dirty="0"/>
              <a:t> </a:t>
            </a:r>
            <a:r>
              <a:rPr lang="fr-CH" dirty="0" err="1"/>
              <a:t>Produkte</a:t>
            </a:r>
            <a:r>
              <a:rPr lang="fr-CH" dirty="0"/>
              <a:t> </a:t>
            </a:r>
            <a:r>
              <a:rPr lang="fr-CH" dirty="0" err="1"/>
              <a:t>werden</a:t>
            </a:r>
            <a:r>
              <a:rPr lang="fr-CH" dirty="0"/>
              <a:t> </a:t>
            </a:r>
            <a:r>
              <a:rPr lang="fr-CH" dirty="0" err="1"/>
              <a:t>dann</a:t>
            </a:r>
            <a:r>
              <a:rPr lang="fr-CH" dirty="0"/>
              <a:t> </a:t>
            </a:r>
            <a:r>
              <a:rPr lang="fr-CH" dirty="0" err="1"/>
              <a:t>automatisch</a:t>
            </a:r>
            <a:r>
              <a:rPr lang="fr-CH" dirty="0"/>
              <a:t> mit </a:t>
            </a:r>
            <a:r>
              <a:rPr lang="fr-CH" dirty="0" err="1"/>
              <a:t>einem</a:t>
            </a:r>
            <a:r>
              <a:rPr lang="fr-CH" dirty="0"/>
              <a:t> </a:t>
            </a:r>
            <a:r>
              <a:rPr lang="fr-CH" dirty="0" err="1"/>
              <a:t>positiven</a:t>
            </a:r>
            <a:r>
              <a:rPr lang="fr-CH" dirty="0"/>
              <a:t> </a:t>
            </a:r>
            <a:r>
              <a:rPr lang="fr-CH" dirty="0" err="1"/>
              <a:t>Gefühl</a:t>
            </a:r>
            <a:r>
              <a:rPr lang="fr-CH" dirty="0"/>
              <a:t> </a:t>
            </a:r>
            <a:r>
              <a:rPr lang="fr-CH" dirty="0" err="1"/>
              <a:t>verbunden</a:t>
            </a:r>
            <a:r>
              <a:rPr lang="fr-CH" dirty="0"/>
              <a:t>, </a:t>
            </a:r>
            <a:r>
              <a:rPr lang="fr-CH" dirty="0" err="1"/>
              <a:t>weil</a:t>
            </a:r>
            <a:r>
              <a:rPr lang="fr-CH" dirty="0"/>
              <a:t> man </a:t>
            </a:r>
            <a:r>
              <a:rPr lang="fr-CH" dirty="0" err="1"/>
              <a:t>sie</a:t>
            </a:r>
            <a:r>
              <a:rPr lang="fr-CH" dirty="0"/>
              <a:t> in </a:t>
            </a:r>
            <a:r>
              <a:rPr lang="fr-CH" dirty="0" err="1"/>
              <a:t>immer</a:t>
            </a:r>
            <a:r>
              <a:rPr lang="fr-CH" dirty="0"/>
              <a:t> </a:t>
            </a:r>
            <a:r>
              <a:rPr lang="fr-CH" dirty="0" err="1"/>
              <a:t>wieder</a:t>
            </a:r>
            <a:r>
              <a:rPr lang="fr-CH" dirty="0"/>
              <a:t> in </a:t>
            </a:r>
            <a:r>
              <a:rPr lang="fr-CH" dirty="0" err="1"/>
              <a:t>diesem</a:t>
            </a:r>
            <a:r>
              <a:rPr lang="fr-CH" dirty="0"/>
              <a:t> </a:t>
            </a:r>
            <a:r>
              <a:rPr lang="fr-CH" dirty="0" err="1"/>
              <a:t>Zusammenhang</a:t>
            </a:r>
            <a:r>
              <a:rPr lang="fr-CH" dirty="0"/>
              <a:t> </a:t>
            </a:r>
            <a:r>
              <a:rPr lang="fr-CH" dirty="0" err="1"/>
              <a:t>sieht</a:t>
            </a:r>
            <a:r>
              <a:rPr lang="fr-CH" dirty="0"/>
              <a:t>).</a:t>
            </a:r>
          </a:p>
          <a:p>
            <a:pPr marL="171450" indent="-171450">
              <a:buFontTx/>
              <a:buChar char="-"/>
            </a:pPr>
            <a:endParaRPr lang="fr-CH" dirty="0"/>
          </a:p>
          <a:p>
            <a:pPr marL="171450" indent="-171450">
              <a:buFontTx/>
              <a:buChar char="-"/>
            </a:pPr>
            <a:r>
              <a:rPr lang="fr-CH" dirty="0"/>
              <a:t>Mit </a:t>
            </a:r>
            <a:r>
              <a:rPr lang="fr-CH" dirty="0" err="1"/>
              <a:t>ganz</a:t>
            </a:r>
            <a:r>
              <a:rPr lang="fr-CH" dirty="0"/>
              <a:t> </a:t>
            </a:r>
            <a:r>
              <a:rPr lang="fr-CH" dirty="0" err="1"/>
              <a:t>verschiedenen</a:t>
            </a:r>
            <a:r>
              <a:rPr lang="fr-CH" dirty="0"/>
              <a:t> </a:t>
            </a:r>
            <a:r>
              <a:rPr lang="fr-CH" dirty="0" err="1"/>
              <a:t>Bildern</a:t>
            </a:r>
            <a:r>
              <a:rPr lang="fr-CH" dirty="0"/>
              <a:t> </a:t>
            </a:r>
            <a:r>
              <a:rPr lang="fr-CH" dirty="0" err="1"/>
              <a:t>werden</a:t>
            </a:r>
            <a:r>
              <a:rPr lang="fr-CH" dirty="0"/>
              <a:t> </a:t>
            </a:r>
            <a:r>
              <a:rPr lang="fr-CH" dirty="0" err="1"/>
              <a:t>immer</a:t>
            </a:r>
            <a:r>
              <a:rPr lang="fr-CH" dirty="0"/>
              <a:t> </a:t>
            </a:r>
            <a:r>
              <a:rPr lang="fr-CH" dirty="0" err="1"/>
              <a:t>wieder</a:t>
            </a:r>
            <a:r>
              <a:rPr lang="fr-CH" dirty="0"/>
              <a:t> </a:t>
            </a:r>
            <a:r>
              <a:rPr lang="fr-CH" dirty="0" err="1"/>
              <a:t>andere</a:t>
            </a:r>
            <a:r>
              <a:rPr lang="fr-CH" dirty="0"/>
              <a:t> </a:t>
            </a:r>
            <a:r>
              <a:rPr lang="fr-CH" dirty="0" err="1"/>
              <a:t>Zielgruppen</a:t>
            </a:r>
            <a:r>
              <a:rPr lang="fr-CH" dirty="0"/>
              <a:t> </a:t>
            </a:r>
            <a:r>
              <a:rPr lang="fr-CH" dirty="0" err="1"/>
              <a:t>angesprochen</a:t>
            </a:r>
            <a:r>
              <a:rPr lang="fr-CH" dirty="0"/>
              <a:t>, </a:t>
            </a:r>
            <a:r>
              <a:rPr lang="fr-CH" dirty="0" err="1"/>
              <a:t>jeder</a:t>
            </a:r>
            <a:r>
              <a:rPr lang="fr-CH" dirty="0"/>
              <a:t> </a:t>
            </a:r>
            <a:r>
              <a:rPr lang="fr-CH" dirty="0" err="1"/>
              <a:t>kann</a:t>
            </a:r>
            <a:r>
              <a:rPr lang="fr-CH" dirty="0"/>
              <a:t> </a:t>
            </a:r>
            <a:r>
              <a:rPr lang="fr-CH" dirty="0" err="1"/>
              <a:t>sich</a:t>
            </a:r>
            <a:r>
              <a:rPr lang="fr-CH" dirty="0"/>
              <a:t> mit </a:t>
            </a:r>
            <a:r>
              <a:rPr lang="fr-CH" dirty="0" err="1"/>
              <a:t>irgend</a:t>
            </a:r>
            <a:r>
              <a:rPr lang="fr-CH" dirty="0"/>
              <a:t> </a:t>
            </a:r>
            <a:r>
              <a:rPr lang="fr-CH" dirty="0" err="1"/>
              <a:t>einem</a:t>
            </a:r>
            <a:r>
              <a:rPr lang="fr-CH" dirty="0"/>
              <a:t> der </a:t>
            </a:r>
            <a:r>
              <a:rPr lang="fr-CH" dirty="0" err="1"/>
              <a:t>Posts</a:t>
            </a:r>
            <a:r>
              <a:rPr lang="fr-CH" dirty="0"/>
              <a:t> </a:t>
            </a:r>
            <a:r>
              <a:rPr lang="fr-CH" dirty="0" err="1"/>
              <a:t>identifizieren</a:t>
            </a:r>
            <a:r>
              <a:rPr lang="fr-CH" dirty="0"/>
              <a:t>. Aber es </a:t>
            </a:r>
            <a:r>
              <a:rPr lang="fr-CH" dirty="0" err="1"/>
              <a:t>geht</a:t>
            </a:r>
            <a:r>
              <a:rPr lang="fr-CH" dirty="0"/>
              <a:t> </a:t>
            </a:r>
            <a:r>
              <a:rPr lang="fr-CH" dirty="0" err="1"/>
              <a:t>offiziell</a:t>
            </a:r>
            <a:r>
              <a:rPr lang="fr-CH" dirty="0"/>
              <a:t> nie um die </a:t>
            </a:r>
            <a:r>
              <a:rPr lang="fr-CH" dirty="0" err="1"/>
              <a:t>Nikotinprodukte</a:t>
            </a:r>
            <a:r>
              <a:rPr lang="fr-CH" dirty="0"/>
              <a:t>, </a:t>
            </a:r>
            <a:r>
              <a:rPr lang="fr-CH" dirty="0" err="1"/>
              <a:t>sondern</a:t>
            </a:r>
            <a:r>
              <a:rPr lang="fr-CH" dirty="0"/>
              <a:t> um die </a:t>
            </a:r>
            <a:r>
              <a:rPr lang="fr-CH" dirty="0" err="1"/>
              <a:t>abgebildeten</a:t>
            </a:r>
            <a:r>
              <a:rPr lang="fr-CH" dirty="0"/>
              <a:t> </a:t>
            </a:r>
            <a:r>
              <a:rPr lang="fr-CH" dirty="0" err="1"/>
              <a:t>Anlässe</a:t>
            </a:r>
            <a:r>
              <a:rPr lang="fr-CH" dirty="0"/>
              <a:t> </a:t>
            </a:r>
            <a:r>
              <a:rPr lang="fr-CH" dirty="0" err="1"/>
              <a:t>und</a:t>
            </a:r>
            <a:r>
              <a:rPr lang="fr-CH" dirty="0"/>
              <a:t> </a:t>
            </a:r>
            <a:r>
              <a:rPr lang="fr-CH" dirty="0" err="1"/>
              <a:t>das</a:t>
            </a:r>
            <a:r>
              <a:rPr lang="fr-CH" dirty="0"/>
              <a:t> </a:t>
            </a:r>
            <a:r>
              <a:rPr lang="fr-CH" dirty="0" err="1"/>
              <a:t>vermittelte</a:t>
            </a:r>
            <a:r>
              <a:rPr lang="fr-CH" dirty="0"/>
              <a:t> </a:t>
            </a:r>
            <a:r>
              <a:rPr lang="fr-CH" dirty="0" err="1"/>
              <a:t>Lebensgefühl</a:t>
            </a:r>
            <a:r>
              <a:rPr lang="fr-CH" dirty="0"/>
              <a:t>.</a:t>
            </a:r>
          </a:p>
          <a:p>
            <a:pPr marL="171450" indent="-171450">
              <a:buFontTx/>
              <a:buChar char="-"/>
            </a:pPr>
            <a:endParaRPr lang="fr-CH" dirty="0"/>
          </a:p>
        </p:txBody>
      </p:sp>
      <p:sp>
        <p:nvSpPr>
          <p:cNvPr id="4" name="Espace réservé du numéro de diapositive 3">
            <a:extLst>
              <a:ext uri="{FF2B5EF4-FFF2-40B4-BE49-F238E27FC236}">
                <a16:creationId xmlns:a16="http://schemas.microsoft.com/office/drawing/2014/main" id="{CBDF16C9-BA55-3BB6-49D0-C7B23C753F5E}"/>
              </a:ext>
            </a:extLst>
          </p:cNvPr>
          <p:cNvSpPr>
            <a:spLocks noGrp="1"/>
          </p:cNvSpPr>
          <p:nvPr>
            <p:ph type="sldNum" sz="quarter" idx="5"/>
          </p:nvPr>
        </p:nvSpPr>
        <p:spPr/>
        <p:txBody>
          <a:bodyPr/>
          <a:lstStyle/>
          <a:p>
            <a:fld id="{84A5A015-2092-44D5-A8BF-82FB406C8436}" type="slidenum">
              <a:rPr lang="de-CH" smtClean="0"/>
              <a:t>13</a:t>
            </a:fld>
            <a:endParaRPr lang="de-CH"/>
          </a:p>
        </p:txBody>
      </p:sp>
    </p:spTree>
    <p:extLst>
      <p:ext uri="{BB962C8B-B14F-4D97-AF65-F5344CB8AC3E}">
        <p14:creationId xmlns:p14="http://schemas.microsoft.com/office/powerpoint/2010/main" val="1072269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84A5A015-2092-44D5-A8BF-82FB406C8436}" type="slidenum">
              <a:rPr lang="de-CH" smtClean="0"/>
              <a:t>14</a:t>
            </a:fld>
            <a:endParaRPr lang="de-CH"/>
          </a:p>
        </p:txBody>
      </p:sp>
    </p:spTree>
    <p:extLst>
      <p:ext uri="{BB962C8B-B14F-4D97-AF65-F5344CB8AC3E}">
        <p14:creationId xmlns:p14="http://schemas.microsoft.com/office/powerpoint/2010/main" val="4277064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E4D3A-E6DB-170C-03CC-04C30B0BB7C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D713C4D-1074-709A-2975-85C2FCD0BEF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0AF59BF-716D-33CC-0549-857B0C41F2A4}"/>
              </a:ext>
            </a:extLst>
          </p:cNvPr>
          <p:cNvSpPr>
            <a:spLocks noGrp="1"/>
          </p:cNvSpPr>
          <p:nvPr>
            <p:ph type="body" idx="1"/>
          </p:nvPr>
        </p:nvSpPr>
        <p:spPr/>
        <p:txBody>
          <a:bodyPr/>
          <a:lstStyle/>
          <a:p>
            <a:r>
              <a:rPr lang="en-GB" dirty="0"/>
              <a:t>Das </a:t>
            </a:r>
            <a:r>
              <a:rPr lang="en-GB" b="1" dirty="0" err="1"/>
              <a:t>Gesetz</a:t>
            </a:r>
            <a:r>
              <a:rPr lang="en-GB" b="1" dirty="0"/>
              <a:t> </a:t>
            </a:r>
            <a:r>
              <a:rPr lang="en-GB" b="1" dirty="0" err="1"/>
              <a:t>verbietet</a:t>
            </a:r>
            <a:r>
              <a:rPr lang="en-GB" b="1" dirty="0"/>
              <a:t> </a:t>
            </a:r>
            <a:r>
              <a:rPr lang="en-GB" b="1" dirty="0" err="1"/>
              <a:t>Tabakwerbung</a:t>
            </a:r>
            <a:r>
              <a:rPr lang="en-GB" b="1" dirty="0"/>
              <a:t> </a:t>
            </a:r>
            <a:r>
              <a:rPr lang="en-GB" dirty="0" err="1"/>
              <a:t>im</a:t>
            </a:r>
            <a:r>
              <a:rPr lang="en-GB" dirty="0"/>
              <a:t> </a:t>
            </a:r>
            <a:r>
              <a:rPr lang="en-GB" dirty="0" err="1"/>
              <a:t>öffentlichen</a:t>
            </a:r>
            <a:r>
              <a:rPr lang="en-GB" dirty="0"/>
              <a:t> Raum </a:t>
            </a:r>
            <a:r>
              <a:rPr lang="en-GB" dirty="0" err="1"/>
              <a:t>oder</a:t>
            </a:r>
            <a:r>
              <a:rPr lang="en-GB" dirty="0"/>
              <a:t> </a:t>
            </a:r>
            <a:r>
              <a:rPr lang="en-GB" dirty="0" err="1"/>
              <a:t>sobald</a:t>
            </a:r>
            <a:r>
              <a:rPr lang="en-GB" dirty="0"/>
              <a:t> </a:t>
            </a:r>
            <a:r>
              <a:rPr lang="en-GB" dirty="0" err="1"/>
              <a:t>Minderjährige</a:t>
            </a:r>
            <a:r>
              <a:rPr lang="en-GB" dirty="0"/>
              <a:t> </a:t>
            </a:r>
            <a:r>
              <a:rPr lang="en-GB" dirty="0" err="1"/>
              <a:t>diese</a:t>
            </a:r>
            <a:r>
              <a:rPr lang="en-GB" dirty="0"/>
              <a:t> </a:t>
            </a:r>
            <a:r>
              <a:rPr lang="en-GB" dirty="0" err="1"/>
              <a:t>sehen</a:t>
            </a:r>
            <a:r>
              <a:rPr lang="en-GB" dirty="0"/>
              <a:t> </a:t>
            </a:r>
            <a:r>
              <a:rPr lang="en-GB" dirty="0" err="1"/>
              <a:t>können</a:t>
            </a:r>
            <a:r>
              <a:rPr lang="en-GB" dirty="0"/>
              <a:t>. Die </a:t>
            </a:r>
            <a:r>
              <a:rPr lang="en-GB" dirty="0" err="1"/>
              <a:t>Tabakindustrie</a:t>
            </a:r>
            <a:r>
              <a:rPr lang="en-GB" dirty="0"/>
              <a:t> </a:t>
            </a:r>
            <a:r>
              <a:rPr lang="en-GB" dirty="0" err="1"/>
              <a:t>sucht</a:t>
            </a:r>
            <a:r>
              <a:rPr lang="en-GB" dirty="0"/>
              <a:t> </a:t>
            </a:r>
            <a:r>
              <a:rPr lang="en-GB" dirty="0" err="1"/>
              <a:t>daher</a:t>
            </a:r>
            <a:r>
              <a:rPr lang="en-GB" dirty="0"/>
              <a:t> </a:t>
            </a:r>
            <a:r>
              <a:rPr lang="en-GB" b="1" dirty="0" err="1"/>
              <a:t>andere</a:t>
            </a:r>
            <a:r>
              <a:rPr lang="en-GB" b="1" dirty="0"/>
              <a:t> Wege </a:t>
            </a:r>
            <a:r>
              <a:rPr lang="en-GB" b="1" dirty="0" err="1"/>
              <a:t>wie</a:t>
            </a:r>
            <a:r>
              <a:rPr lang="en-GB" b="1" dirty="0"/>
              <a:t> </a:t>
            </a:r>
            <a:r>
              <a:rPr lang="en-GB" b="1" dirty="0" err="1"/>
              <a:t>z.B.</a:t>
            </a:r>
            <a:r>
              <a:rPr lang="en-GB" b="1" dirty="0"/>
              <a:t> Influencer</a:t>
            </a:r>
            <a:r>
              <a:rPr lang="en-GB" dirty="0"/>
              <a:t>, die für die </a:t>
            </a:r>
            <a:r>
              <a:rPr lang="en-GB" dirty="0" err="1"/>
              <a:t>Werbung</a:t>
            </a:r>
            <a:r>
              <a:rPr lang="en-GB" dirty="0"/>
              <a:t> </a:t>
            </a:r>
            <a:r>
              <a:rPr lang="en-GB" dirty="0" err="1"/>
              <a:t>bezahlt</a:t>
            </a:r>
            <a:r>
              <a:rPr lang="en-GB" dirty="0"/>
              <a:t> </a:t>
            </a:r>
            <a:r>
              <a:rPr lang="en-GB" dirty="0" err="1"/>
              <a:t>werden</a:t>
            </a:r>
            <a:r>
              <a:rPr lang="en-GB" dirty="0"/>
              <a:t>.</a:t>
            </a:r>
          </a:p>
        </p:txBody>
      </p:sp>
      <p:sp>
        <p:nvSpPr>
          <p:cNvPr id="4" name="Espace réservé du numéro de diapositive 3">
            <a:extLst>
              <a:ext uri="{FF2B5EF4-FFF2-40B4-BE49-F238E27FC236}">
                <a16:creationId xmlns:a16="http://schemas.microsoft.com/office/drawing/2014/main" id="{C3377F8E-D5EA-AA8A-050D-138FB5FAC5F6}"/>
              </a:ext>
            </a:extLst>
          </p:cNvPr>
          <p:cNvSpPr>
            <a:spLocks noGrp="1"/>
          </p:cNvSpPr>
          <p:nvPr>
            <p:ph type="sldNum" sz="quarter" idx="5"/>
          </p:nvPr>
        </p:nvSpPr>
        <p:spPr/>
        <p:txBody>
          <a:bodyPr/>
          <a:lstStyle/>
          <a:p>
            <a:fld id="{84A5A015-2092-44D5-A8BF-82FB406C8436}" type="slidenum">
              <a:rPr lang="de-CH" smtClean="0"/>
              <a:t>15</a:t>
            </a:fld>
            <a:endParaRPr lang="de-CH"/>
          </a:p>
        </p:txBody>
      </p:sp>
    </p:spTree>
    <p:extLst>
      <p:ext uri="{BB962C8B-B14F-4D97-AF65-F5344CB8AC3E}">
        <p14:creationId xmlns:p14="http://schemas.microsoft.com/office/powerpoint/2010/main" val="3687153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sym typeface="Wingdings" panose="05000000000000000000" pitchFamily="2" charset="2"/>
              </a:rPr>
              <a:t>Die Algorithmen sorgen dafür, </a:t>
            </a:r>
            <a:r>
              <a:rPr lang="fr-CH" dirty="0" err="1"/>
              <a:t>dass</a:t>
            </a:r>
            <a:r>
              <a:rPr lang="fr-CH" dirty="0"/>
              <a:t> in </a:t>
            </a:r>
            <a:r>
              <a:rPr lang="fr-CH" dirty="0" err="1"/>
              <a:t>deinen</a:t>
            </a:r>
            <a:r>
              <a:rPr lang="fr-CH" dirty="0"/>
              <a:t> </a:t>
            </a:r>
            <a:r>
              <a:rPr lang="fr-CH" dirty="0" err="1"/>
              <a:t>Feeds</a:t>
            </a:r>
            <a:r>
              <a:rPr lang="fr-CH" dirty="0"/>
              <a:t> </a:t>
            </a:r>
            <a:r>
              <a:rPr lang="fr-CH" dirty="0" err="1"/>
              <a:t>genau</a:t>
            </a:r>
            <a:r>
              <a:rPr lang="fr-CH" dirty="0"/>
              <a:t> </a:t>
            </a:r>
            <a:r>
              <a:rPr lang="fr-CH" dirty="0" err="1"/>
              <a:t>diejenigen</a:t>
            </a:r>
            <a:r>
              <a:rPr lang="fr-CH" dirty="0"/>
              <a:t> </a:t>
            </a:r>
            <a:r>
              <a:rPr lang="fr-CH" dirty="0" err="1"/>
              <a:t>Posts</a:t>
            </a:r>
            <a:r>
              <a:rPr lang="fr-CH" dirty="0"/>
              <a:t> </a:t>
            </a:r>
            <a:r>
              <a:rPr lang="fr-CH" dirty="0" err="1"/>
              <a:t>erscheinen</a:t>
            </a:r>
            <a:r>
              <a:rPr lang="fr-CH" dirty="0"/>
              <a:t>, die </a:t>
            </a:r>
            <a:r>
              <a:rPr lang="fr-CH" dirty="0" err="1"/>
              <a:t>deinen</a:t>
            </a:r>
            <a:r>
              <a:rPr lang="fr-CH" dirty="0"/>
              <a:t> </a:t>
            </a:r>
            <a:r>
              <a:rPr lang="fr-CH" dirty="0" err="1"/>
              <a:t>Interessen</a:t>
            </a:r>
            <a:r>
              <a:rPr lang="fr-CH" dirty="0"/>
              <a:t> </a:t>
            </a:r>
            <a:r>
              <a:rPr lang="fr-CH" dirty="0" err="1"/>
              <a:t>entsprechen</a:t>
            </a:r>
            <a:r>
              <a:rPr lang="fr-CH"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err="1"/>
              <a:t>Wichtig</a:t>
            </a:r>
            <a:r>
              <a:rPr lang="fr-CH" dirty="0"/>
              <a:t>: </a:t>
            </a:r>
            <a:r>
              <a:rPr lang="fr-CH" dirty="0" err="1"/>
              <a:t>Fokus</a:t>
            </a:r>
            <a:r>
              <a:rPr lang="fr-CH" dirty="0"/>
              <a:t> </a:t>
            </a:r>
            <a:r>
              <a:rPr lang="fr-CH" dirty="0" err="1"/>
              <a:t>auch</a:t>
            </a:r>
            <a:r>
              <a:rPr lang="fr-CH" dirty="0"/>
              <a:t> </a:t>
            </a:r>
            <a:r>
              <a:rPr lang="fr-CH" dirty="0" err="1"/>
              <a:t>auf</a:t>
            </a:r>
            <a:r>
              <a:rPr lang="fr-CH" dirty="0"/>
              <a:t> die «</a:t>
            </a:r>
            <a:r>
              <a:rPr lang="fr-CH" dirty="0" err="1"/>
              <a:t>beiläufigen</a:t>
            </a:r>
            <a:r>
              <a:rPr lang="fr-CH" dirty="0"/>
              <a:t>» </a:t>
            </a:r>
            <a:r>
              <a:rPr lang="fr-CH" dirty="0" err="1"/>
              <a:t>Nikotinprodukte</a:t>
            </a:r>
            <a:r>
              <a:rPr lang="fr-CH" dirty="0"/>
              <a:t>, </a:t>
            </a:r>
            <a:r>
              <a:rPr lang="fr-CH" dirty="0" err="1"/>
              <a:t>nicht</a:t>
            </a:r>
            <a:r>
              <a:rPr lang="fr-CH" dirty="0"/>
              <a:t> </a:t>
            </a:r>
            <a:r>
              <a:rPr lang="fr-CH" dirty="0" err="1"/>
              <a:t>nur</a:t>
            </a:r>
            <a:r>
              <a:rPr lang="fr-CH" dirty="0"/>
              <a:t> </a:t>
            </a:r>
            <a:r>
              <a:rPr lang="fr-CH" dirty="0" err="1"/>
              <a:t>auf</a:t>
            </a:r>
            <a:r>
              <a:rPr lang="fr-CH" dirty="0"/>
              <a:t> die </a:t>
            </a:r>
            <a:r>
              <a:rPr lang="fr-CH" dirty="0" err="1"/>
              <a:t>offensichtlichen</a:t>
            </a:r>
            <a:r>
              <a:rPr lang="fr-CH" dirty="0"/>
              <a:t> </a:t>
            </a:r>
            <a:r>
              <a:rPr lang="fr-CH" dirty="0" err="1"/>
              <a:t>Inhalte</a:t>
            </a:r>
            <a:r>
              <a:rPr lang="fr-CH" dirty="0"/>
              <a:t> </a:t>
            </a:r>
            <a:r>
              <a:rPr lang="fr-CH" dirty="0" err="1"/>
              <a:t>legen</a:t>
            </a:r>
            <a:r>
              <a:rPr lang="fr-CH" dirty="0"/>
              <a:t> </a:t>
            </a:r>
            <a:r>
              <a:rPr lang="fr-CH" dirty="0" err="1"/>
              <a:t>und</a:t>
            </a:r>
            <a:r>
              <a:rPr lang="fr-CH" dirty="0"/>
              <a:t> </a:t>
            </a:r>
            <a:r>
              <a:rPr lang="fr-CH" dirty="0" err="1"/>
              <a:t>entsprechend</a:t>
            </a:r>
            <a:r>
              <a:rPr lang="fr-CH" dirty="0"/>
              <a:t> </a:t>
            </a:r>
            <a:r>
              <a:rPr lang="fr-CH" dirty="0" err="1"/>
              <a:t>reagieren</a:t>
            </a:r>
            <a:r>
              <a:rPr lang="fr-CH" dirty="0"/>
              <a:t>  - aber </a:t>
            </a:r>
            <a:r>
              <a:rPr lang="fr-CH" dirty="0" err="1"/>
              <a:t>wie</a:t>
            </a:r>
            <a:r>
              <a:rPr lang="fr-CH" dirty="0"/>
              <a:t>? (</a:t>
            </a:r>
            <a:r>
              <a:rPr lang="fr-CH" dirty="0" err="1"/>
              <a:t>Hinweis</a:t>
            </a:r>
            <a:r>
              <a:rPr lang="fr-CH" dirty="0"/>
              <a:t> </a:t>
            </a:r>
            <a:r>
              <a:rPr lang="fr-CH" dirty="0" err="1"/>
              <a:t>auf</a:t>
            </a:r>
            <a:r>
              <a:rPr lang="fr-CH" dirty="0"/>
              <a:t> </a:t>
            </a:r>
            <a:r>
              <a:rPr lang="fr-CH" dirty="0" err="1"/>
              <a:t>nächste</a:t>
            </a:r>
            <a:r>
              <a:rPr lang="fr-CH" dirty="0"/>
              <a:t> Folie)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a:p>
            <a:endParaRPr lang="fr-CH" dirty="0"/>
          </a:p>
        </p:txBody>
      </p:sp>
      <p:sp>
        <p:nvSpPr>
          <p:cNvPr id="4" name="Slide Number Placeholder 3"/>
          <p:cNvSpPr>
            <a:spLocks noGrp="1"/>
          </p:cNvSpPr>
          <p:nvPr>
            <p:ph type="sldNum" sz="quarter" idx="5"/>
          </p:nvPr>
        </p:nvSpPr>
        <p:spPr/>
        <p:txBody>
          <a:bodyPr/>
          <a:lstStyle/>
          <a:p>
            <a:fld id="{84A5A015-2092-44D5-A8BF-82FB406C8436}" type="slidenum">
              <a:rPr lang="de-CH" smtClean="0"/>
              <a:t>16</a:t>
            </a:fld>
            <a:endParaRPr lang="de-CH"/>
          </a:p>
        </p:txBody>
      </p:sp>
    </p:spTree>
    <p:extLst>
      <p:ext uri="{BB962C8B-B14F-4D97-AF65-F5344CB8AC3E}">
        <p14:creationId xmlns:p14="http://schemas.microsoft.com/office/powerpoint/2010/main" val="1322438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Handlungsspielraum für Jugendliche: </a:t>
            </a:r>
            <a:br>
              <a:rPr lang="de-CH" dirty="0"/>
            </a:br>
            <a:br>
              <a:rPr lang="de-CH" dirty="0"/>
            </a:br>
            <a:r>
              <a:rPr lang="de-CH" dirty="0"/>
              <a:t>- </a:t>
            </a:r>
            <a:r>
              <a:rPr lang="fr-CH" dirty="0"/>
              <a:t>Social-Media-</a:t>
            </a:r>
            <a:r>
              <a:rPr lang="fr-CH" dirty="0" err="1"/>
              <a:t>Einstellungen</a:t>
            </a:r>
            <a:r>
              <a:rPr lang="fr-CH" dirty="0"/>
              <a:t> </a:t>
            </a:r>
            <a:r>
              <a:rPr lang="fr-CH" dirty="0" err="1"/>
              <a:t>nutzen</a:t>
            </a:r>
            <a:endParaRPr lang="fr-CH" dirty="0"/>
          </a:p>
          <a:p>
            <a:pPr marL="171450" indent="-171450">
              <a:buFontTx/>
              <a:buChar char="-"/>
            </a:pPr>
            <a:r>
              <a:rPr lang="de-DE" dirty="0"/>
              <a:t>Personalisierte Werbung ganz oder teilweise deaktivieren</a:t>
            </a:r>
          </a:p>
          <a:p>
            <a:pPr marL="171450" indent="-171450">
              <a:buFontTx/>
              <a:buChar char="-"/>
            </a:pPr>
            <a:r>
              <a:rPr lang="fr-CH" dirty="0" err="1"/>
              <a:t>Algorithmen</a:t>
            </a:r>
            <a:r>
              <a:rPr lang="fr-CH" dirty="0"/>
              <a:t> </a:t>
            </a:r>
            <a:r>
              <a:rPr lang="fr-CH" dirty="0" err="1"/>
              <a:t>kontrollieren</a:t>
            </a:r>
            <a:r>
              <a:rPr lang="fr-CH" dirty="0"/>
              <a:t> / </a:t>
            </a:r>
            <a:r>
              <a:rPr lang="fr-CH" dirty="0" err="1"/>
              <a:t>Inhalte</a:t>
            </a:r>
            <a:r>
              <a:rPr lang="fr-CH" dirty="0"/>
              <a:t> </a:t>
            </a:r>
            <a:r>
              <a:rPr lang="fr-CH" dirty="0" err="1"/>
              <a:t>steuern</a:t>
            </a:r>
            <a:r>
              <a:rPr lang="fr-CH" dirty="0"/>
              <a:t>: </a:t>
            </a:r>
          </a:p>
          <a:p>
            <a:pPr marL="628650" lvl="1" indent="-171450">
              <a:buFont typeface="Arial" panose="020B0604020202020204" pitchFamily="34" charset="0"/>
              <a:buChar char="•"/>
            </a:pPr>
            <a:r>
              <a:rPr lang="de-DE" b="1" dirty="0"/>
              <a:t>Interaktionen reduzieren:</a:t>
            </a:r>
            <a:br>
              <a:rPr lang="de-DE" dirty="0"/>
            </a:br>
            <a:r>
              <a:rPr lang="de-DE" dirty="0"/>
              <a:t>Wenn Beiträge zu Tabak oder zu angeblich „coolen“ Rauch-Videos nicht </a:t>
            </a:r>
            <a:r>
              <a:rPr lang="de-DE" dirty="0" err="1"/>
              <a:t>geliked</a:t>
            </a:r>
            <a:r>
              <a:rPr lang="de-DE" dirty="0"/>
              <a:t> oder geteilt werden, zeigen Algorithmen diese seltener an.</a:t>
            </a:r>
          </a:p>
          <a:p>
            <a:pPr marL="628650" lvl="1" indent="-171450">
              <a:buFont typeface="Arial" panose="020B0604020202020204" pitchFamily="34" charset="0"/>
              <a:buChar char="•"/>
            </a:pPr>
            <a:r>
              <a:rPr lang="de-DE" b="1" dirty="0"/>
              <a:t>Mit „Nicht interessiert“ markieren:</a:t>
            </a:r>
            <a:br>
              <a:rPr lang="de-DE" dirty="0"/>
            </a:br>
            <a:r>
              <a:rPr lang="de-DE" dirty="0"/>
              <a:t>Auf Plattformen wie TikTok, Instagram oder YouTube kann man Inhalte als „nicht interessiert“ markieren, um ähnliche Inhalte seltener zu sehen.</a:t>
            </a:r>
          </a:p>
          <a:p>
            <a:pPr marL="628650" lvl="1" indent="-171450">
              <a:buFont typeface="Arial" panose="020B0604020202020204" pitchFamily="34" charset="0"/>
              <a:buChar char="•"/>
            </a:pPr>
            <a:r>
              <a:rPr lang="de-DE" b="1" dirty="0"/>
              <a:t>Spezifische Keywords und Hashtags blockieren:</a:t>
            </a:r>
            <a:br>
              <a:rPr lang="de-DE" dirty="0"/>
            </a:br>
            <a:r>
              <a:rPr lang="de-DE" dirty="0"/>
              <a:t>Manche Plattformen erlauben Filter für Wörter/Hashtags, die mit Tabak-Inhalten verbunden sind.</a:t>
            </a:r>
          </a:p>
          <a:p>
            <a:pPr marL="171450" indent="-171450">
              <a:buFontTx/>
              <a:buChar char="-"/>
            </a:pPr>
            <a:r>
              <a:rPr lang="de-CH" dirty="0"/>
              <a:t>Eigene Medienkompetenz stärken</a:t>
            </a:r>
          </a:p>
          <a:p>
            <a:pPr marL="171450" indent="-171450">
              <a:buFontTx/>
              <a:buChar char="-"/>
            </a:pPr>
            <a:r>
              <a:rPr lang="de-DE" dirty="0"/>
              <a:t>Peer-Kommunikation kann Werbung relativieren und die Wahrnehmung schärfen.</a:t>
            </a:r>
          </a:p>
          <a:p>
            <a:pPr marL="171450" indent="-171450">
              <a:buFontTx/>
              <a:buChar char="-"/>
            </a:pPr>
            <a:r>
              <a:rPr lang="de-DE" dirty="0"/>
              <a:t>Wenn Jugendliche positive und faktenbasierte Inhalte teilen, kann das das Normverständnis in ihrem Umfeld verändern.</a:t>
            </a:r>
          </a:p>
          <a:p>
            <a:pPr marL="171450" indent="-171450">
              <a:buFontTx/>
              <a:buChar char="-"/>
            </a:pPr>
            <a:endParaRPr lang="de-DE" dirty="0"/>
          </a:p>
          <a:p>
            <a:pPr marL="171450" indent="-171450">
              <a:buFontTx/>
              <a:buChar char="-"/>
            </a:pPr>
            <a:r>
              <a:rPr lang="de-DE" dirty="0"/>
              <a:t>Quellen:</a:t>
            </a:r>
          </a:p>
          <a:p>
            <a:pPr marL="171450" indent="-171450">
              <a:buFontTx/>
              <a:buChar char="-"/>
            </a:pPr>
            <a:r>
              <a:rPr lang="de-DE" dirty="0" err="1"/>
              <a:t>Cavazos-Rehg</a:t>
            </a:r>
            <a:r>
              <a:rPr lang="de-DE" dirty="0"/>
              <a:t>, P. A., Li, X., </a:t>
            </a:r>
            <a:r>
              <a:rPr lang="de-DE" dirty="0" err="1"/>
              <a:t>Kasson</a:t>
            </a:r>
            <a:r>
              <a:rPr lang="de-DE" dirty="0"/>
              <a:t>, E., Kaiser, N., </a:t>
            </a:r>
            <a:r>
              <a:rPr lang="de-DE" dirty="0" err="1"/>
              <a:t>Borodovsky</a:t>
            </a:r>
            <a:r>
              <a:rPr lang="de-DE" dirty="0"/>
              <a:t>, J. T., </a:t>
            </a:r>
            <a:r>
              <a:rPr lang="de-DE" dirty="0" err="1"/>
              <a:t>Grucza</a:t>
            </a:r>
            <a:r>
              <a:rPr lang="de-DE" dirty="0"/>
              <a:t>, R., Chen, L.-S., &amp; </a:t>
            </a:r>
            <a:r>
              <a:rPr lang="de-DE" dirty="0" err="1"/>
              <a:t>Bierut</a:t>
            </a:r>
            <a:r>
              <a:rPr lang="de-DE" dirty="0"/>
              <a:t>, L. J. (2021). </a:t>
            </a:r>
            <a:r>
              <a:rPr lang="de-DE" dirty="0" err="1"/>
              <a:t>Exploring</a:t>
            </a:r>
            <a:r>
              <a:rPr lang="de-DE" dirty="0"/>
              <a:t> </a:t>
            </a:r>
            <a:r>
              <a:rPr lang="de-DE" dirty="0" err="1"/>
              <a:t>how</a:t>
            </a:r>
            <a:r>
              <a:rPr lang="de-DE" dirty="0"/>
              <a:t> social </a:t>
            </a:r>
            <a:r>
              <a:rPr lang="de-DE" dirty="0" err="1"/>
              <a:t>media</a:t>
            </a:r>
            <a:r>
              <a:rPr lang="de-DE" dirty="0"/>
              <a:t> </a:t>
            </a:r>
            <a:r>
              <a:rPr lang="de-DE" dirty="0" err="1"/>
              <a:t>exposure</a:t>
            </a:r>
            <a:r>
              <a:rPr lang="de-DE" dirty="0"/>
              <a:t> and </a:t>
            </a:r>
            <a:r>
              <a:rPr lang="de-DE" dirty="0" err="1"/>
              <a:t>interactions</a:t>
            </a:r>
            <a:r>
              <a:rPr lang="de-DE" dirty="0"/>
              <a:t> </a:t>
            </a:r>
            <a:r>
              <a:rPr lang="de-DE" dirty="0" err="1"/>
              <a:t>are</a:t>
            </a:r>
            <a:r>
              <a:rPr lang="de-DE" dirty="0"/>
              <a:t> </a:t>
            </a:r>
            <a:r>
              <a:rPr lang="de-DE" dirty="0" err="1"/>
              <a:t>associated</a:t>
            </a:r>
            <a:r>
              <a:rPr lang="de-DE" dirty="0"/>
              <a:t> </a:t>
            </a:r>
            <a:r>
              <a:rPr lang="de-DE" dirty="0" err="1"/>
              <a:t>with</a:t>
            </a:r>
            <a:r>
              <a:rPr lang="de-DE" dirty="0"/>
              <a:t> ENDS and </a:t>
            </a:r>
            <a:r>
              <a:rPr lang="de-DE" dirty="0" err="1"/>
              <a:t>tobacco</a:t>
            </a:r>
            <a:r>
              <a:rPr lang="de-DE" dirty="0"/>
              <a:t> </a:t>
            </a:r>
            <a:r>
              <a:rPr lang="de-DE" dirty="0" err="1"/>
              <a:t>use</a:t>
            </a:r>
            <a:r>
              <a:rPr lang="de-DE" dirty="0"/>
              <a:t> in </a:t>
            </a:r>
            <a:r>
              <a:rPr lang="de-DE" dirty="0" err="1"/>
              <a:t>adolescents</a:t>
            </a:r>
            <a:r>
              <a:rPr lang="de-DE" dirty="0"/>
              <a:t> </a:t>
            </a:r>
            <a:r>
              <a:rPr lang="de-DE" dirty="0" err="1"/>
              <a:t>from</a:t>
            </a:r>
            <a:r>
              <a:rPr lang="de-DE" dirty="0"/>
              <a:t> </a:t>
            </a:r>
            <a:r>
              <a:rPr lang="de-DE" dirty="0" err="1"/>
              <a:t>the</a:t>
            </a:r>
            <a:r>
              <a:rPr lang="de-DE" dirty="0"/>
              <a:t> PATH </a:t>
            </a:r>
            <a:r>
              <a:rPr lang="de-DE" dirty="0" err="1"/>
              <a:t>study</a:t>
            </a:r>
            <a:r>
              <a:rPr lang="de-DE" dirty="0"/>
              <a:t>. </a:t>
            </a:r>
            <a:r>
              <a:rPr lang="de-DE" dirty="0" err="1"/>
              <a:t>Nicotine</a:t>
            </a:r>
            <a:r>
              <a:rPr lang="de-DE" dirty="0"/>
              <a:t> &amp; Tobacco Research, 23(3), 487–494. https://doi.org/10.1093/ntr/ntaa113</a:t>
            </a:r>
          </a:p>
          <a:p>
            <a:pPr marL="171450" indent="-171450">
              <a:buFontTx/>
              <a:buChar char="-"/>
            </a:pPr>
            <a:r>
              <a:rPr lang="de-DE" dirty="0"/>
              <a:t>https://www.socialmediaakademie.de/blog/social-media-werbung/</a:t>
            </a:r>
          </a:p>
          <a:p>
            <a:pPr marL="171450" indent="-171450">
              <a:buFontTx/>
              <a:buChar char="-"/>
            </a:pPr>
            <a:endParaRPr lang="de-DE" dirty="0"/>
          </a:p>
          <a:p>
            <a:pPr marL="171450" indent="-171450">
              <a:buFontTx/>
              <a:buChar char="-"/>
            </a:pPr>
            <a:endParaRPr lang="de-DE" dirty="0"/>
          </a:p>
        </p:txBody>
      </p:sp>
      <p:sp>
        <p:nvSpPr>
          <p:cNvPr id="4" name="Slide Number Placeholder 3"/>
          <p:cNvSpPr>
            <a:spLocks noGrp="1"/>
          </p:cNvSpPr>
          <p:nvPr>
            <p:ph type="sldNum" sz="quarter" idx="5"/>
          </p:nvPr>
        </p:nvSpPr>
        <p:spPr/>
        <p:txBody>
          <a:bodyPr/>
          <a:lstStyle/>
          <a:p>
            <a:fld id="{84A5A015-2092-44D5-A8BF-82FB406C8436}" type="slidenum">
              <a:rPr lang="de-CH" smtClean="0"/>
              <a:t>17</a:t>
            </a:fld>
            <a:endParaRPr lang="de-CH"/>
          </a:p>
        </p:txBody>
      </p:sp>
    </p:spTree>
    <p:extLst>
      <p:ext uri="{BB962C8B-B14F-4D97-AF65-F5344CB8AC3E}">
        <p14:creationId xmlns:p14="http://schemas.microsoft.com/office/powerpoint/2010/main" val="3204301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68C29-BBCD-C7BF-90B2-06704F81054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6F168C8-2AF7-9BE2-891E-33732298F04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58B5C20-8CCC-277E-BB6F-DCFB73841F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Take Home Message</a:t>
            </a:r>
          </a:p>
          <a:p>
            <a:pPr marL="171450" indent="-171450">
              <a:buFontTx/>
              <a:buChar char="-"/>
            </a:pPr>
            <a:endParaRPr lang="de-CH" dirty="0"/>
          </a:p>
          <a:p>
            <a:pPr marL="171450" indent="-171450">
              <a:buFontTx/>
              <a:buChar char="-"/>
            </a:pPr>
            <a:endParaRPr lang="de-CH" dirty="0"/>
          </a:p>
          <a:p>
            <a:pPr marL="0" indent="0">
              <a:buFontTx/>
              <a:buNone/>
            </a:pPr>
            <a:endParaRPr lang="de-CH" dirty="0"/>
          </a:p>
        </p:txBody>
      </p:sp>
      <p:sp>
        <p:nvSpPr>
          <p:cNvPr id="4" name="Foliennummernplatzhalter 3">
            <a:extLst>
              <a:ext uri="{FF2B5EF4-FFF2-40B4-BE49-F238E27FC236}">
                <a16:creationId xmlns:a16="http://schemas.microsoft.com/office/drawing/2014/main" id="{69B4F8CE-2B04-FBA1-81CB-621D50E15594}"/>
              </a:ext>
            </a:extLst>
          </p:cNvPr>
          <p:cNvSpPr>
            <a:spLocks noGrp="1"/>
          </p:cNvSpPr>
          <p:nvPr>
            <p:ph type="sldNum" sz="quarter" idx="5"/>
          </p:nvPr>
        </p:nvSpPr>
        <p:spPr/>
        <p:txBody>
          <a:bodyPr/>
          <a:lstStyle/>
          <a:p>
            <a:fld id="{84A5A015-2092-44D5-A8BF-82FB406C8436}" type="slidenum">
              <a:rPr lang="de-CH" smtClean="0"/>
              <a:t>18</a:t>
            </a:fld>
            <a:endParaRPr lang="de-CH"/>
          </a:p>
        </p:txBody>
      </p:sp>
    </p:spTree>
    <p:extLst>
      <p:ext uri="{BB962C8B-B14F-4D97-AF65-F5344CB8AC3E}">
        <p14:creationId xmlns:p14="http://schemas.microsoft.com/office/powerpoint/2010/main" val="3967325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Seid kritisch</a:t>
            </a:r>
          </a:p>
          <a:p>
            <a:r>
              <a:rPr lang="de-CH" dirty="0"/>
              <a:t>Lasst euch nicht täuschen!</a:t>
            </a:r>
          </a:p>
        </p:txBody>
      </p:sp>
      <p:sp>
        <p:nvSpPr>
          <p:cNvPr id="4" name="Foliennummernplatzhalter 3"/>
          <p:cNvSpPr>
            <a:spLocks noGrp="1"/>
          </p:cNvSpPr>
          <p:nvPr>
            <p:ph type="sldNum" sz="quarter" idx="5"/>
          </p:nvPr>
        </p:nvSpPr>
        <p:spPr/>
        <p:txBody>
          <a:bodyPr/>
          <a:lstStyle/>
          <a:p>
            <a:fld id="{84A5A015-2092-44D5-A8BF-82FB406C8436}" type="slidenum">
              <a:rPr lang="de-CH" smtClean="0"/>
              <a:t>2</a:t>
            </a:fld>
            <a:endParaRPr lang="de-CH"/>
          </a:p>
        </p:txBody>
      </p:sp>
    </p:spTree>
    <p:extLst>
      <p:ext uri="{BB962C8B-B14F-4D97-AF65-F5344CB8AC3E}">
        <p14:creationId xmlns:p14="http://schemas.microsoft.com/office/powerpoint/2010/main" val="2676686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D7A32-39F8-81CE-0E13-4FE4F66C4D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CD33C7D-A384-E951-C668-17CABB5E4E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D6B254B-E8D3-D17F-3E20-DC061F826D22}"/>
              </a:ext>
            </a:extLst>
          </p:cNvPr>
          <p:cNvSpPr>
            <a:spLocks noGrp="1"/>
          </p:cNvSpPr>
          <p:nvPr>
            <p:ph type="body" idx="1"/>
          </p:nvPr>
        </p:nvSpPr>
        <p:spPr/>
        <p:txBody>
          <a:bodyPr/>
          <a:lstStyle/>
          <a:p>
            <a:pPr marL="0" indent="0">
              <a:buFontTx/>
              <a:buNone/>
            </a:pPr>
            <a:r>
              <a:rPr lang="de-DE" sz="1200" kern="1200" dirty="0">
                <a:solidFill>
                  <a:schemeClr val="tx1"/>
                </a:solidFill>
                <a:effectLst/>
                <a:latin typeface="+mn-lt"/>
                <a:ea typeface="+mn-ea"/>
                <a:cs typeface="+mn-cs"/>
              </a:rPr>
              <a:t>Dieser Post stammt aus dem Account von </a:t>
            </a:r>
            <a:r>
              <a:rPr lang="de-DE" sz="1200" kern="1200" dirty="0" err="1">
                <a:solidFill>
                  <a:schemeClr val="tx1"/>
                </a:solidFill>
                <a:effectLst/>
                <a:latin typeface="+mn-lt"/>
                <a:ea typeface="+mn-ea"/>
                <a:cs typeface="+mn-cs"/>
              </a:rPr>
              <a:t>Niiomi</a:t>
            </a:r>
            <a:r>
              <a:rPr lang="de-DE" sz="1200" kern="1200" dirty="0">
                <a:solidFill>
                  <a:schemeClr val="tx1"/>
                </a:solidFill>
                <a:effectLst/>
                <a:latin typeface="+mn-lt"/>
                <a:ea typeface="+mn-ea"/>
                <a:cs typeface="+mn-cs"/>
              </a:rPr>
              <a:t>, einer Schweizer DJ und Influencerin, die von VELO </a:t>
            </a:r>
            <a:r>
              <a:rPr lang="de-DE" sz="1200" kern="1200" dirty="0" err="1">
                <a:solidFill>
                  <a:schemeClr val="tx1"/>
                </a:solidFill>
                <a:effectLst/>
                <a:latin typeface="+mn-lt"/>
                <a:ea typeface="+mn-ea"/>
                <a:cs typeface="+mn-cs"/>
              </a:rPr>
              <a:t>Switzerland</a:t>
            </a:r>
            <a:r>
              <a:rPr lang="de-DE" sz="1200" kern="1200" dirty="0">
                <a:solidFill>
                  <a:schemeClr val="tx1"/>
                </a:solidFill>
                <a:effectLst/>
                <a:latin typeface="+mn-lt"/>
                <a:ea typeface="+mn-ea"/>
                <a:cs typeface="+mn-cs"/>
              </a:rPr>
              <a:t> zu einem Musik-Festival eingeladen wurde. </a:t>
            </a:r>
          </a:p>
          <a:p>
            <a:pPr marL="171450" indent="-171450">
              <a:buFontTx/>
              <a:buChar char="-"/>
            </a:pPr>
            <a:r>
              <a:rPr lang="de-DE" sz="1200" kern="1200" dirty="0">
                <a:solidFill>
                  <a:schemeClr val="tx1"/>
                </a:solidFill>
                <a:effectLst/>
                <a:latin typeface="+mn-lt"/>
                <a:ea typeface="+mn-ea"/>
                <a:cs typeface="+mn-cs"/>
              </a:rPr>
              <a:t>In den gesponserten Posts von </a:t>
            </a:r>
            <a:r>
              <a:rPr lang="de-DE" sz="1200" kern="1200" dirty="0" err="1">
                <a:solidFill>
                  <a:schemeClr val="tx1"/>
                </a:solidFill>
                <a:effectLst/>
                <a:latin typeface="+mn-lt"/>
                <a:ea typeface="+mn-ea"/>
                <a:cs typeface="+mn-cs"/>
              </a:rPr>
              <a:t>Niiomi</a:t>
            </a:r>
            <a:r>
              <a:rPr lang="de-DE" sz="1200" kern="1200" dirty="0">
                <a:solidFill>
                  <a:schemeClr val="tx1"/>
                </a:solidFill>
                <a:effectLst/>
                <a:latin typeface="+mn-lt"/>
                <a:ea typeface="+mn-ea"/>
                <a:cs typeface="+mn-cs"/>
              </a:rPr>
              <a:t> wird das Produkt in eine Party-Umgebung eingebettet. </a:t>
            </a:r>
          </a:p>
          <a:p>
            <a:pPr marL="171450" indent="-171450">
              <a:buFontTx/>
              <a:buChar char="-"/>
            </a:pPr>
            <a:r>
              <a:rPr lang="de-DE" sz="1200" kern="1200" dirty="0">
                <a:solidFill>
                  <a:schemeClr val="tx1"/>
                </a:solidFill>
                <a:effectLst/>
                <a:latin typeface="+mn-lt"/>
                <a:ea typeface="+mn-ea"/>
                <a:cs typeface="+mn-cs"/>
              </a:rPr>
              <a:t>Diese Inszenierung soll das Zugehörigkeitsgefühl zu einer als jung und trendy wahrgenommenen Community vermitteln.</a:t>
            </a:r>
          </a:p>
          <a:p>
            <a:pPr marL="171450" indent="-171450">
              <a:buFontTx/>
              <a:buChar char="-"/>
            </a:pPr>
            <a:r>
              <a:rPr lang="de-DE" sz="1200" b="1" kern="1200" dirty="0">
                <a:solidFill>
                  <a:schemeClr val="tx1"/>
                </a:solidFill>
                <a:effectLst/>
                <a:latin typeface="+mn-lt"/>
                <a:ea typeface="+mn-ea"/>
                <a:cs typeface="+mn-cs"/>
              </a:rPr>
              <a:t>Zielgruppe: </a:t>
            </a:r>
            <a:r>
              <a:rPr lang="de-DE" sz="1200" kern="1200" dirty="0">
                <a:solidFill>
                  <a:schemeClr val="tx1"/>
                </a:solidFill>
                <a:effectLst/>
                <a:latin typeface="+mn-lt"/>
                <a:ea typeface="+mn-ea"/>
                <a:cs typeface="+mn-cs"/>
              </a:rPr>
              <a:t>Jugendliche welche das Partyleben entdecken</a:t>
            </a:r>
            <a:endParaRPr lang="fr-CH" sz="1200" kern="1200" dirty="0">
              <a:solidFill>
                <a:schemeClr val="tx1"/>
              </a:solidFill>
              <a:effectLst/>
              <a:latin typeface="+mn-lt"/>
              <a:ea typeface="+mn-ea"/>
              <a:cs typeface="+mn-cs"/>
            </a:endParaRPr>
          </a:p>
          <a:p>
            <a:endParaRPr lang="de-CH" dirty="0"/>
          </a:p>
        </p:txBody>
      </p:sp>
      <p:sp>
        <p:nvSpPr>
          <p:cNvPr id="4" name="Foliennummernplatzhalter 3">
            <a:extLst>
              <a:ext uri="{FF2B5EF4-FFF2-40B4-BE49-F238E27FC236}">
                <a16:creationId xmlns:a16="http://schemas.microsoft.com/office/drawing/2014/main" id="{6EF3B769-49EE-C669-93BB-FD20440C7083}"/>
              </a:ext>
            </a:extLst>
          </p:cNvPr>
          <p:cNvSpPr>
            <a:spLocks noGrp="1"/>
          </p:cNvSpPr>
          <p:nvPr>
            <p:ph type="sldNum" sz="quarter" idx="5"/>
          </p:nvPr>
        </p:nvSpPr>
        <p:spPr/>
        <p:txBody>
          <a:bodyPr/>
          <a:lstStyle/>
          <a:p>
            <a:fld id="{84A5A015-2092-44D5-A8BF-82FB406C8436}" type="slidenum">
              <a:rPr lang="de-CH" smtClean="0"/>
              <a:t>3</a:t>
            </a:fld>
            <a:endParaRPr lang="de-CH"/>
          </a:p>
        </p:txBody>
      </p:sp>
    </p:spTree>
    <p:extLst>
      <p:ext uri="{BB962C8B-B14F-4D97-AF65-F5344CB8AC3E}">
        <p14:creationId xmlns:p14="http://schemas.microsoft.com/office/powerpoint/2010/main" val="145124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A4693-88A5-7B76-1CC5-0C491A07260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32943AE-C7EE-EC1B-8ABC-5959C01B75A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E6F4A49-7471-FB65-60B6-462275F3D829}"/>
              </a:ext>
            </a:extLst>
          </p:cNvPr>
          <p:cNvSpPr>
            <a:spLocks noGrp="1"/>
          </p:cNvSpPr>
          <p:nvPr>
            <p:ph type="body" idx="1"/>
          </p:nvPr>
        </p:nvSpPr>
        <p:spPr/>
        <p:txBody>
          <a:bodyPr/>
          <a:lstStyle/>
          <a:p>
            <a:pPr marL="0" indent="0">
              <a:buFontTx/>
              <a:buNone/>
            </a:pPr>
            <a:r>
              <a:rPr lang="de-CH" dirty="0"/>
              <a:t>Eine weibliche Hand mit Maniküre zeigt ein Bild welches sie gemacht hat: </a:t>
            </a:r>
          </a:p>
          <a:p>
            <a:pPr marL="0" indent="0">
              <a:buFontTx/>
              <a:buNone/>
            </a:pPr>
            <a:r>
              <a:rPr lang="de-CH" dirty="0"/>
              <a:t>- Zwei Junge Menschen zeigen die Nikotinprodukte im Zentrum (3 Produkte) verknüpft mit einem Kussmund. Es wirkt, als ob man einen besonders lustigen, spassigen Moment festgehalten hat. </a:t>
            </a:r>
          </a:p>
          <a:p>
            <a:pPr marL="171450" indent="-171450">
              <a:buFontTx/>
              <a:buChar char="-"/>
            </a:pPr>
            <a:r>
              <a:rPr lang="de-CH" dirty="0"/>
              <a:t>Dies vermittelt Spass, Freundschaft in Kombination mit dem Produkt</a:t>
            </a:r>
          </a:p>
          <a:p>
            <a:pPr marL="171450" indent="-171450">
              <a:buFontTx/>
              <a:buChar char="-"/>
            </a:pPr>
            <a:r>
              <a:rPr lang="de-DE" dirty="0"/>
              <a:t>Verwendung von Emojis, Selfies mit Grimassen</a:t>
            </a:r>
          </a:p>
          <a:p>
            <a:pPr marL="171450" indent="-171450">
              <a:buFontTx/>
              <a:buChar char="-"/>
            </a:pPr>
            <a:r>
              <a:rPr lang="de-DE" b="1" dirty="0"/>
              <a:t>Zielgruppe: </a:t>
            </a:r>
            <a:r>
              <a:rPr lang="de-DE" dirty="0"/>
              <a:t>Jugendliche welche mit Freunden </a:t>
            </a:r>
            <a:r>
              <a:rPr lang="de-DE" dirty="0" err="1"/>
              <a:t>Spass</a:t>
            </a:r>
            <a:r>
              <a:rPr lang="de-DE" dirty="0"/>
              <a:t> haben, etwas ausprobieren möchten. </a:t>
            </a:r>
            <a:endParaRPr lang="de-CH" dirty="0"/>
          </a:p>
          <a:p>
            <a:endParaRPr lang="de-CH" dirty="0"/>
          </a:p>
        </p:txBody>
      </p:sp>
      <p:sp>
        <p:nvSpPr>
          <p:cNvPr id="4" name="Foliennummernplatzhalter 3">
            <a:extLst>
              <a:ext uri="{FF2B5EF4-FFF2-40B4-BE49-F238E27FC236}">
                <a16:creationId xmlns:a16="http://schemas.microsoft.com/office/drawing/2014/main" id="{21BC2708-CAE6-1593-80FD-DC5DF6054AB0}"/>
              </a:ext>
            </a:extLst>
          </p:cNvPr>
          <p:cNvSpPr>
            <a:spLocks noGrp="1"/>
          </p:cNvSpPr>
          <p:nvPr>
            <p:ph type="sldNum" sz="quarter" idx="5"/>
          </p:nvPr>
        </p:nvSpPr>
        <p:spPr/>
        <p:txBody>
          <a:bodyPr/>
          <a:lstStyle/>
          <a:p>
            <a:fld id="{84A5A015-2092-44D5-A8BF-82FB406C8436}" type="slidenum">
              <a:rPr lang="de-CH" smtClean="0"/>
              <a:t>4</a:t>
            </a:fld>
            <a:endParaRPr lang="de-CH"/>
          </a:p>
        </p:txBody>
      </p:sp>
    </p:spTree>
    <p:extLst>
      <p:ext uri="{BB962C8B-B14F-4D97-AF65-F5344CB8AC3E}">
        <p14:creationId xmlns:p14="http://schemas.microsoft.com/office/powerpoint/2010/main" val="109380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a:t>Diese</a:t>
            </a:r>
            <a:r>
              <a:rPr lang="fr-CH" dirty="0"/>
              <a:t> </a:t>
            </a:r>
            <a:r>
              <a:rPr lang="fr-CH" dirty="0" err="1"/>
              <a:t>Werbung</a:t>
            </a:r>
            <a:r>
              <a:rPr lang="fr-CH" dirty="0"/>
              <a:t> </a:t>
            </a:r>
            <a:r>
              <a:rPr lang="fr-CH" dirty="0" err="1"/>
              <a:t>stammt</a:t>
            </a:r>
            <a:r>
              <a:rPr lang="fr-CH" dirty="0"/>
              <a:t> </a:t>
            </a:r>
            <a:r>
              <a:rPr lang="fr-CH" dirty="0" err="1"/>
              <a:t>aus</a:t>
            </a:r>
            <a:r>
              <a:rPr lang="fr-CH" dirty="0"/>
              <a:t> </a:t>
            </a:r>
            <a:r>
              <a:rPr lang="fr-CH" dirty="0" err="1"/>
              <a:t>einem</a:t>
            </a:r>
            <a:r>
              <a:rPr lang="fr-CH" dirty="0"/>
              <a:t> Vape-Laden. Im </a:t>
            </a:r>
            <a:r>
              <a:rPr lang="fr-CH" dirty="0" err="1"/>
              <a:t>Vordergrund</a:t>
            </a:r>
            <a:r>
              <a:rPr lang="fr-CH" dirty="0"/>
              <a:t> </a:t>
            </a:r>
            <a:r>
              <a:rPr lang="fr-CH" dirty="0" err="1"/>
              <a:t>sieht</a:t>
            </a:r>
            <a:r>
              <a:rPr lang="fr-CH" dirty="0"/>
              <a:t> man </a:t>
            </a:r>
            <a:r>
              <a:rPr lang="fr-CH" dirty="0" err="1"/>
              <a:t>zwei</a:t>
            </a:r>
            <a:r>
              <a:rPr lang="fr-CH" dirty="0"/>
              <a:t> </a:t>
            </a:r>
            <a:r>
              <a:rPr lang="fr-CH" dirty="0" err="1"/>
              <a:t>Nachfüllpacks</a:t>
            </a:r>
            <a:r>
              <a:rPr lang="fr-CH" dirty="0"/>
              <a:t> </a:t>
            </a:r>
            <a:r>
              <a:rPr lang="fr-CH" dirty="0" err="1"/>
              <a:t>für</a:t>
            </a:r>
            <a:r>
              <a:rPr lang="fr-CH" dirty="0"/>
              <a:t> </a:t>
            </a:r>
            <a:r>
              <a:rPr lang="fr-CH" dirty="0" err="1"/>
              <a:t>Liquid</a:t>
            </a:r>
            <a:r>
              <a:rPr lang="fr-CH" dirty="0"/>
              <a:t> (je </a:t>
            </a:r>
            <a:r>
              <a:rPr lang="fr-CH" dirty="0" err="1"/>
              <a:t>seitlich</a:t>
            </a:r>
            <a:r>
              <a:rPr lang="fr-CH" dirty="0"/>
              <a:t> </a:t>
            </a:r>
            <a:r>
              <a:rPr lang="fr-CH" dirty="0" err="1"/>
              <a:t>im</a:t>
            </a:r>
            <a:r>
              <a:rPr lang="fr-CH" dirty="0"/>
              <a:t> </a:t>
            </a:r>
            <a:r>
              <a:rPr lang="fr-CH" dirty="0" err="1"/>
              <a:t>Bild</a:t>
            </a:r>
            <a:r>
              <a:rPr lang="fr-CH" dirty="0"/>
              <a:t>)</a:t>
            </a:r>
          </a:p>
          <a:p>
            <a:pPr marL="171450" indent="-171450">
              <a:buFontTx/>
              <a:buChar char="-"/>
            </a:pPr>
            <a:r>
              <a:rPr lang="de-DE" dirty="0"/>
              <a:t>Die Werbung verwendet Manga-Figuren, um die Produkte (Flüssigkeiten für E-Zigaretten) zu bewerben.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Aromen werden als Abenteuer präsentiert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1" dirty="0"/>
              <a:t>Zielgruppe: </a:t>
            </a:r>
            <a:r>
              <a:rPr lang="de-DE" dirty="0"/>
              <a:t>Jugendliche welche sich für Mangas interessieren</a:t>
            </a:r>
          </a:p>
          <a:p>
            <a:pPr marL="171450" indent="-171450">
              <a:buFontTx/>
              <a:buChar char="-"/>
            </a:pPr>
            <a:endParaRPr lang="fr-CH" dirty="0"/>
          </a:p>
        </p:txBody>
      </p:sp>
      <p:sp>
        <p:nvSpPr>
          <p:cNvPr id="4" name="Slide Number Placeholder 3"/>
          <p:cNvSpPr>
            <a:spLocks noGrp="1"/>
          </p:cNvSpPr>
          <p:nvPr>
            <p:ph type="sldNum" sz="quarter" idx="5"/>
          </p:nvPr>
        </p:nvSpPr>
        <p:spPr/>
        <p:txBody>
          <a:bodyPr/>
          <a:lstStyle/>
          <a:p>
            <a:fld id="{84A5A015-2092-44D5-A8BF-82FB406C8436}" type="slidenum">
              <a:rPr lang="de-CH" smtClean="0"/>
              <a:t>5</a:t>
            </a:fld>
            <a:endParaRPr lang="de-CH"/>
          </a:p>
        </p:txBody>
      </p:sp>
    </p:spTree>
    <p:extLst>
      <p:ext uri="{BB962C8B-B14F-4D97-AF65-F5344CB8AC3E}">
        <p14:creationId xmlns:p14="http://schemas.microsoft.com/office/powerpoint/2010/main" val="3152903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err="1"/>
              <a:t>Paleo</a:t>
            </a:r>
            <a:r>
              <a:rPr lang="fr-CH" dirty="0"/>
              <a:t>-Festival (Nyon), Sommer 2025. </a:t>
            </a:r>
            <a:r>
              <a:rPr lang="de-DE" dirty="0"/>
              <a:t>Japan Tobacco International richtete auf dem Festival einen </a:t>
            </a:r>
            <a:r>
              <a:rPr lang="de-DE" dirty="0" err="1"/>
              <a:t>ausschliesslich</a:t>
            </a:r>
            <a:r>
              <a:rPr lang="de-DE" dirty="0"/>
              <a:t> für Erwachsene zugänglichen Partybereich ein. </a:t>
            </a:r>
          </a:p>
          <a:p>
            <a:pPr marL="171450" indent="-171450">
              <a:buFontTx/>
              <a:buChar char="-"/>
            </a:pPr>
            <a:r>
              <a:rPr lang="de-DE" dirty="0"/>
              <a:t>Dort wurden verschiedene Aktivitäten angeboten (Party-Make-up, Silent Party) und Produkte des Unternehmens verkauft (Zigaretten, Nikotinbeutel/</a:t>
            </a:r>
            <a:r>
              <a:rPr lang="de-DE" dirty="0" err="1"/>
              <a:t>Pouches</a:t>
            </a:r>
            <a:r>
              <a:rPr lang="de-DE" dirty="0"/>
              <a:t> und E-Zigaretten)</a:t>
            </a:r>
          </a:p>
          <a:p>
            <a:pPr marL="171450" indent="-171450">
              <a:buFontTx/>
              <a:buChar char="-"/>
            </a:pPr>
            <a:r>
              <a:rPr lang="de-DE" dirty="0"/>
              <a:t>Der Bereich war nach </a:t>
            </a:r>
            <a:r>
              <a:rPr lang="de-DE" dirty="0" err="1"/>
              <a:t>aussen</a:t>
            </a:r>
            <a:r>
              <a:rPr lang="de-DE" dirty="0"/>
              <a:t> hin bewusst abgeschirmt und wirkte „mysteriös“, da von außen kaum etwas zu sehen war. Dadurch entstand für Minderjährige ein Ausschluss-Effekt, der Neugier und den Wunsch wecken kann, Zugang zu erhalten. </a:t>
            </a:r>
          </a:p>
          <a:p>
            <a:pPr marL="171450" indent="-171450">
              <a:buFontTx/>
              <a:buChar char="-"/>
            </a:pPr>
            <a:r>
              <a:rPr lang="de-DE" b="1" dirty="0"/>
              <a:t>Zielgruppe: </a:t>
            </a:r>
            <a:r>
              <a:rPr lang="de-DE" dirty="0"/>
              <a:t>Alle Jugendlichen am Paleo-Festival (ähnliche Installationen sind auf vielen weiteren bekannten Festivals zu finden). </a:t>
            </a:r>
          </a:p>
        </p:txBody>
      </p:sp>
      <p:sp>
        <p:nvSpPr>
          <p:cNvPr id="4" name="Espace réservé du numéro de diapositive 3"/>
          <p:cNvSpPr>
            <a:spLocks noGrp="1"/>
          </p:cNvSpPr>
          <p:nvPr>
            <p:ph type="sldNum" sz="quarter" idx="5"/>
          </p:nvPr>
        </p:nvSpPr>
        <p:spPr/>
        <p:txBody>
          <a:bodyPr/>
          <a:lstStyle/>
          <a:p>
            <a:fld id="{84A5A015-2092-44D5-A8BF-82FB406C8436}" type="slidenum">
              <a:rPr lang="de-CH" smtClean="0"/>
              <a:t>6</a:t>
            </a:fld>
            <a:endParaRPr lang="de-CH"/>
          </a:p>
        </p:txBody>
      </p:sp>
    </p:spTree>
    <p:extLst>
      <p:ext uri="{BB962C8B-B14F-4D97-AF65-F5344CB8AC3E}">
        <p14:creationId xmlns:p14="http://schemas.microsoft.com/office/powerpoint/2010/main" val="2841276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de-CH" dirty="0"/>
              <a:t>Die Werbeträgerin sitzt auf einem Boot oder einem Steg und konsumiert ein Vape. Dieses streckt sie triumphierend in die Luft. </a:t>
            </a:r>
          </a:p>
          <a:p>
            <a:pPr marL="0" indent="0">
              <a:buFontTx/>
              <a:buNone/>
            </a:pPr>
            <a:r>
              <a:rPr lang="de-CH" dirty="0"/>
              <a:t>-  Vermittelt Spass, Freizeit, Ferien</a:t>
            </a:r>
          </a:p>
          <a:p>
            <a:pPr marL="171450" indent="-171450">
              <a:buFontTx/>
              <a:buChar char="-"/>
            </a:pPr>
            <a:r>
              <a:rPr lang="de-CH" dirty="0"/>
              <a:t>Inszeniert sich als sportliche und lebensfreudige Person</a:t>
            </a:r>
          </a:p>
          <a:p>
            <a:pPr marL="171450" indent="-171450">
              <a:buFontTx/>
              <a:buChar char="-"/>
            </a:pPr>
            <a:r>
              <a:rPr lang="de-CH" dirty="0"/>
              <a:t>Produkt ist praktisch und diskret</a:t>
            </a:r>
          </a:p>
          <a:p>
            <a:pPr marL="171450" indent="-171450">
              <a:buFontTx/>
              <a:buChar char="-"/>
            </a:pPr>
            <a:r>
              <a:rPr lang="de-CH" b="1" dirty="0"/>
              <a:t>Zielgruppe: </a:t>
            </a:r>
            <a:r>
              <a:rPr lang="de-CH" dirty="0"/>
              <a:t>Jugendliche welche gerne reisen, Spass haben. </a:t>
            </a:r>
            <a:endParaRPr lang="fr-CH" dirty="0"/>
          </a:p>
          <a:p>
            <a:endParaRPr lang="fr-CH" dirty="0"/>
          </a:p>
        </p:txBody>
      </p:sp>
      <p:sp>
        <p:nvSpPr>
          <p:cNvPr id="4" name="Espace réservé du numéro de diapositive 3"/>
          <p:cNvSpPr>
            <a:spLocks noGrp="1"/>
          </p:cNvSpPr>
          <p:nvPr>
            <p:ph type="sldNum" sz="quarter" idx="5"/>
          </p:nvPr>
        </p:nvSpPr>
        <p:spPr/>
        <p:txBody>
          <a:bodyPr/>
          <a:lstStyle/>
          <a:p>
            <a:fld id="{84A5A015-2092-44D5-A8BF-82FB406C8436}" type="slidenum">
              <a:rPr lang="de-CH" smtClean="0"/>
              <a:t>7</a:t>
            </a:fld>
            <a:endParaRPr lang="de-CH"/>
          </a:p>
        </p:txBody>
      </p:sp>
    </p:spTree>
    <p:extLst>
      <p:ext uri="{BB962C8B-B14F-4D97-AF65-F5344CB8AC3E}">
        <p14:creationId xmlns:p14="http://schemas.microsoft.com/office/powerpoint/2010/main" val="2999530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de-DE" dirty="0"/>
              <a:t>Dieser Beitrag zeigt eine junge Frau in einer Party-Umgebung. </a:t>
            </a:r>
            <a:endParaRPr lang="de-DE"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Die Werbeträgerin vermittelt: </a:t>
            </a:r>
          </a:p>
          <a:p>
            <a:pPr marL="171450" indent="-171450">
              <a:buFontTx/>
              <a:buChar char="-"/>
            </a:pPr>
            <a:r>
              <a:rPr lang="de-DE" sz="1200" kern="1200" dirty="0" err="1">
                <a:solidFill>
                  <a:schemeClr val="tx1"/>
                </a:solidFill>
                <a:effectLst/>
                <a:latin typeface="+mn-lt"/>
                <a:ea typeface="+mn-ea"/>
                <a:cs typeface="+mn-cs"/>
              </a:rPr>
              <a:t>Spass</a:t>
            </a:r>
            <a:r>
              <a:rPr lang="de-DE" sz="1200" kern="1200" dirty="0">
                <a:solidFill>
                  <a:schemeClr val="tx1"/>
                </a:solidFill>
                <a:effectLst/>
                <a:latin typeface="+mn-lt"/>
                <a:ea typeface="+mn-ea"/>
                <a:cs typeface="+mn-cs"/>
              </a:rPr>
              <a:t> (sie lacht), Party (Festival Armbänder), Unabhängigkeit und Emanzipation (siehe Tattoo am Unterarm </a:t>
            </a:r>
            <a:r>
              <a:rPr lang="de-DE" sz="1200" kern="1200" dirty="0" err="1">
                <a:solidFill>
                  <a:schemeClr val="tx1"/>
                </a:solidFill>
                <a:effectLst/>
                <a:latin typeface="+mn-lt"/>
                <a:ea typeface="+mn-ea"/>
                <a:cs typeface="+mn-cs"/>
              </a:rPr>
              <a:t>re</a:t>
            </a:r>
            <a:r>
              <a:rPr lang="de-DE" sz="1200" kern="1200" dirty="0">
                <a:solidFill>
                  <a:schemeClr val="tx1"/>
                </a:solidFill>
                <a:effectLst/>
                <a:latin typeface="+mn-lt"/>
                <a:ea typeface="+mn-ea"/>
                <a:cs typeface="+mn-cs"/>
              </a:rPr>
              <a:t>). </a:t>
            </a:r>
          </a:p>
          <a:p>
            <a:pPr marL="171450" indent="-171450">
              <a:buFontTx/>
              <a:buChar char="-"/>
            </a:pPr>
            <a:r>
              <a:rPr lang="de-DE" sz="1200" kern="1200" dirty="0">
                <a:solidFill>
                  <a:schemeClr val="tx1"/>
                </a:solidFill>
                <a:effectLst/>
                <a:latin typeface="+mn-lt"/>
                <a:ea typeface="+mn-ea"/>
                <a:cs typeface="+mn-cs"/>
              </a:rPr>
              <a:t>Der Geschmack wird aktiv beworben (Peach </a:t>
            </a:r>
            <a:r>
              <a:rPr lang="de-DE" sz="1200" kern="1200" dirty="0" err="1">
                <a:solidFill>
                  <a:schemeClr val="tx1"/>
                </a:solidFill>
                <a:effectLst/>
                <a:latin typeface="+mn-lt"/>
                <a:ea typeface="+mn-ea"/>
                <a:cs typeface="+mn-cs"/>
              </a:rPr>
              <a:t>Please</a:t>
            </a:r>
            <a:r>
              <a:rPr lang="de-DE" sz="1200" kern="1200" dirty="0">
                <a:solidFill>
                  <a:schemeClr val="tx1"/>
                </a:solidFill>
                <a:effectLst/>
                <a:latin typeface="+mn-lt"/>
                <a:ea typeface="+mn-ea"/>
                <a:cs typeface="+mn-cs"/>
              </a:rPr>
              <a:t>)</a:t>
            </a:r>
          </a:p>
          <a:p>
            <a:pPr marL="171450" indent="-171450">
              <a:buFontTx/>
              <a:buChar char="-"/>
            </a:pPr>
            <a:r>
              <a:rPr lang="de-DE" sz="1200" b="1" kern="1200" dirty="0">
                <a:solidFill>
                  <a:schemeClr val="tx1"/>
                </a:solidFill>
                <a:effectLst/>
                <a:latin typeface="+mn-lt"/>
                <a:ea typeface="+mn-ea"/>
                <a:cs typeface="+mn-cs"/>
              </a:rPr>
              <a:t>Zielgruppe: </a:t>
            </a:r>
            <a:r>
              <a:rPr lang="de-DE" sz="1200" kern="1200" dirty="0">
                <a:solidFill>
                  <a:schemeClr val="tx1"/>
                </a:solidFill>
                <a:effectLst/>
                <a:latin typeface="+mn-lt"/>
                <a:ea typeface="+mn-ea"/>
                <a:cs typeface="+mn-cs"/>
              </a:rPr>
              <a:t>Weibliche Jugendliche welche sich für die Themen Party, Emanzipation, Selbstbestimmung interessieren. </a:t>
            </a:r>
          </a:p>
        </p:txBody>
      </p:sp>
      <p:sp>
        <p:nvSpPr>
          <p:cNvPr id="4" name="Espace réservé du numéro de diapositive 3"/>
          <p:cNvSpPr>
            <a:spLocks noGrp="1"/>
          </p:cNvSpPr>
          <p:nvPr>
            <p:ph type="sldNum" sz="quarter" idx="5"/>
          </p:nvPr>
        </p:nvSpPr>
        <p:spPr/>
        <p:txBody>
          <a:bodyPr/>
          <a:lstStyle/>
          <a:p>
            <a:fld id="{84A5A015-2092-44D5-A8BF-82FB406C8436}" type="slidenum">
              <a:rPr lang="de-CH" smtClean="0"/>
              <a:t>8</a:t>
            </a:fld>
            <a:endParaRPr lang="de-CH"/>
          </a:p>
        </p:txBody>
      </p:sp>
    </p:spTree>
    <p:extLst>
      <p:ext uri="{BB962C8B-B14F-4D97-AF65-F5344CB8AC3E}">
        <p14:creationId xmlns:p14="http://schemas.microsoft.com/office/powerpoint/2010/main" val="4094518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F0E29-A936-F4A4-0966-330C735D194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84DE8B1-3917-C861-A6B4-F6F35AA397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CFA5A93-07CD-EA2A-1D35-A23F21B38921}"/>
              </a:ext>
            </a:extLst>
          </p:cNvPr>
          <p:cNvSpPr>
            <a:spLocks noGrp="1"/>
          </p:cNvSpPr>
          <p:nvPr>
            <p:ph type="body" idx="1"/>
          </p:nvPr>
        </p:nvSpPr>
        <p:spPr/>
        <p:txBody>
          <a:bodyPr/>
          <a:lstStyle/>
          <a:p>
            <a:pPr marL="0" indent="0">
              <a:buFontTx/>
              <a:buNone/>
            </a:pPr>
            <a:r>
              <a:rPr lang="de-DE" dirty="0"/>
              <a:t>Dieser Beitrag zeigt eine junge Menschen in einer Party-Umgebung. </a:t>
            </a:r>
            <a:endParaRPr lang="de-DE"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Die Werbeträgern vermitteln: </a:t>
            </a:r>
          </a:p>
          <a:p>
            <a:pPr marL="171450" indent="-171450">
              <a:buFontTx/>
              <a:buChar char="-"/>
            </a:pPr>
            <a:r>
              <a:rPr lang="de-DE" sz="1200" kern="1200" dirty="0" err="1">
                <a:solidFill>
                  <a:schemeClr val="tx1"/>
                </a:solidFill>
                <a:effectLst/>
                <a:latin typeface="+mn-lt"/>
                <a:ea typeface="+mn-ea"/>
                <a:cs typeface="+mn-cs"/>
              </a:rPr>
              <a:t>Spass</a:t>
            </a:r>
            <a:r>
              <a:rPr lang="de-DE" sz="1200" kern="1200" dirty="0">
                <a:solidFill>
                  <a:schemeClr val="tx1"/>
                </a:solidFill>
                <a:effectLst/>
                <a:latin typeface="+mn-lt"/>
                <a:ea typeface="+mn-ea"/>
                <a:cs typeface="+mn-cs"/>
              </a:rPr>
              <a:t>, Party, Freundschaft</a:t>
            </a:r>
          </a:p>
          <a:p>
            <a:pPr marL="171450" indent="-171450">
              <a:buFontTx/>
              <a:buChar char="-"/>
            </a:pPr>
            <a:r>
              <a:rPr lang="de-DE" sz="1200" b="1" kern="1200" dirty="0">
                <a:solidFill>
                  <a:schemeClr val="tx1"/>
                </a:solidFill>
                <a:effectLst/>
                <a:latin typeface="+mn-lt"/>
                <a:ea typeface="+mn-ea"/>
                <a:cs typeface="+mn-cs"/>
              </a:rPr>
              <a:t>Zielgruppe: </a:t>
            </a:r>
            <a:r>
              <a:rPr lang="de-DE" sz="1200" kern="1200" dirty="0">
                <a:solidFill>
                  <a:schemeClr val="tx1"/>
                </a:solidFill>
                <a:effectLst/>
                <a:latin typeface="+mn-lt"/>
                <a:ea typeface="+mn-ea"/>
                <a:cs typeface="+mn-cs"/>
              </a:rPr>
              <a:t>Jugendliche welche das Partyleben entdecken</a:t>
            </a:r>
            <a:endParaRPr lang="fr-CH" sz="1200" kern="1200" dirty="0">
              <a:solidFill>
                <a:schemeClr val="tx1"/>
              </a:solidFill>
              <a:effectLst/>
              <a:latin typeface="+mn-lt"/>
              <a:ea typeface="+mn-ea"/>
              <a:cs typeface="+mn-cs"/>
            </a:endParaRPr>
          </a:p>
        </p:txBody>
      </p:sp>
      <p:sp>
        <p:nvSpPr>
          <p:cNvPr id="4" name="Espace réservé du numéro de diapositive 3">
            <a:extLst>
              <a:ext uri="{FF2B5EF4-FFF2-40B4-BE49-F238E27FC236}">
                <a16:creationId xmlns:a16="http://schemas.microsoft.com/office/drawing/2014/main" id="{AFF5ABA2-DDCC-7281-70C5-450A6C658FC1}"/>
              </a:ext>
            </a:extLst>
          </p:cNvPr>
          <p:cNvSpPr>
            <a:spLocks noGrp="1"/>
          </p:cNvSpPr>
          <p:nvPr>
            <p:ph type="sldNum" sz="quarter" idx="5"/>
          </p:nvPr>
        </p:nvSpPr>
        <p:spPr/>
        <p:txBody>
          <a:bodyPr/>
          <a:lstStyle/>
          <a:p>
            <a:fld id="{84A5A015-2092-44D5-A8BF-82FB406C8436}" type="slidenum">
              <a:rPr lang="de-CH" smtClean="0"/>
              <a:t>9</a:t>
            </a:fld>
            <a:endParaRPr lang="de-CH"/>
          </a:p>
        </p:txBody>
      </p:sp>
    </p:spTree>
    <p:extLst>
      <p:ext uri="{BB962C8B-B14F-4D97-AF65-F5344CB8AC3E}">
        <p14:creationId xmlns:p14="http://schemas.microsoft.com/office/powerpoint/2010/main" val="319516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EEBA7A-0CD8-3E6D-36C5-B673E51FE53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a:extLst>
              <a:ext uri="{FF2B5EF4-FFF2-40B4-BE49-F238E27FC236}">
                <a16:creationId xmlns:a16="http://schemas.microsoft.com/office/drawing/2014/main" id="{5BD3900A-8B2A-DF69-1BBE-8134AB7878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212ABB76-59BA-9B76-570A-FBE9770E1863}"/>
              </a:ext>
            </a:extLst>
          </p:cNvPr>
          <p:cNvSpPr>
            <a:spLocks noGrp="1"/>
          </p:cNvSpPr>
          <p:nvPr>
            <p:ph type="dt" sz="half" idx="10"/>
          </p:nvPr>
        </p:nvSpPr>
        <p:spPr/>
        <p:txBody>
          <a:bodyPr/>
          <a:lstStyle/>
          <a:p>
            <a:fld id="{F4DD7DDC-7EA5-4778-8688-B24966AC4C59}" type="datetimeFigureOut">
              <a:rPr lang="de-CH" smtClean="0"/>
              <a:t>09.02.2026</a:t>
            </a:fld>
            <a:endParaRPr lang="de-CH"/>
          </a:p>
        </p:txBody>
      </p:sp>
      <p:sp>
        <p:nvSpPr>
          <p:cNvPr id="5" name="Espace réservé du pied de page 4">
            <a:extLst>
              <a:ext uri="{FF2B5EF4-FFF2-40B4-BE49-F238E27FC236}">
                <a16:creationId xmlns:a16="http://schemas.microsoft.com/office/drawing/2014/main" id="{2BE23242-1B51-EA62-6B9D-D1040242355D}"/>
              </a:ext>
            </a:extLst>
          </p:cNvPr>
          <p:cNvSpPr>
            <a:spLocks noGrp="1"/>
          </p:cNvSpPr>
          <p:nvPr>
            <p:ph type="ftr" sz="quarter" idx="11"/>
          </p:nvPr>
        </p:nvSpPr>
        <p:spPr/>
        <p:txBody>
          <a:bodyPr/>
          <a:lstStyle/>
          <a:p>
            <a:endParaRPr lang="de-CH"/>
          </a:p>
        </p:txBody>
      </p:sp>
      <p:sp>
        <p:nvSpPr>
          <p:cNvPr id="6" name="Espace réservé du numéro de diapositive 5">
            <a:extLst>
              <a:ext uri="{FF2B5EF4-FFF2-40B4-BE49-F238E27FC236}">
                <a16:creationId xmlns:a16="http://schemas.microsoft.com/office/drawing/2014/main" id="{4D50D960-DC9B-B266-596B-0168BB6D3D66}"/>
              </a:ext>
            </a:extLst>
          </p:cNvPr>
          <p:cNvSpPr>
            <a:spLocks noGrp="1"/>
          </p:cNvSpPr>
          <p:nvPr>
            <p:ph type="sldNum" sz="quarter" idx="12"/>
          </p:nvPr>
        </p:nvSpPr>
        <p:spPr/>
        <p:txBody>
          <a:bodyPr/>
          <a:lstStyle/>
          <a:p>
            <a:fld id="{095FA92B-7C5A-4FEE-882D-D8D562A5FF96}" type="slidenum">
              <a:rPr lang="de-CH" smtClean="0"/>
              <a:t>‹Nr.›</a:t>
            </a:fld>
            <a:endParaRPr lang="de-CH"/>
          </a:p>
        </p:txBody>
      </p:sp>
    </p:spTree>
    <p:extLst>
      <p:ext uri="{BB962C8B-B14F-4D97-AF65-F5344CB8AC3E}">
        <p14:creationId xmlns:p14="http://schemas.microsoft.com/office/powerpoint/2010/main" val="720466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D62855-5A85-CC49-2109-45F76AA7A409}"/>
              </a:ext>
            </a:extLst>
          </p:cNvPr>
          <p:cNvSpPr>
            <a:spLocks noGrp="1"/>
          </p:cNvSpPr>
          <p:nvPr>
            <p:ph type="title"/>
          </p:nvPr>
        </p:nvSpPr>
        <p:spPr/>
        <p:txBody>
          <a:bodyPr/>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C8415955-9F32-F1C2-913B-354D83005EE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646C6E28-D9C1-5737-ECEF-D76CFD6BF24E}"/>
              </a:ext>
            </a:extLst>
          </p:cNvPr>
          <p:cNvSpPr>
            <a:spLocks noGrp="1"/>
          </p:cNvSpPr>
          <p:nvPr>
            <p:ph type="dt" sz="half" idx="10"/>
          </p:nvPr>
        </p:nvSpPr>
        <p:spPr/>
        <p:txBody>
          <a:bodyPr/>
          <a:lstStyle/>
          <a:p>
            <a:fld id="{F4DD7DDC-7EA5-4778-8688-B24966AC4C59}" type="datetimeFigureOut">
              <a:rPr lang="de-CH" smtClean="0"/>
              <a:t>09.02.2026</a:t>
            </a:fld>
            <a:endParaRPr lang="de-CH"/>
          </a:p>
        </p:txBody>
      </p:sp>
      <p:sp>
        <p:nvSpPr>
          <p:cNvPr id="5" name="Espace réservé du pied de page 4">
            <a:extLst>
              <a:ext uri="{FF2B5EF4-FFF2-40B4-BE49-F238E27FC236}">
                <a16:creationId xmlns:a16="http://schemas.microsoft.com/office/drawing/2014/main" id="{0E7A123A-CCE3-1000-6692-1E51152A280F}"/>
              </a:ext>
            </a:extLst>
          </p:cNvPr>
          <p:cNvSpPr>
            <a:spLocks noGrp="1"/>
          </p:cNvSpPr>
          <p:nvPr>
            <p:ph type="ftr" sz="quarter" idx="11"/>
          </p:nvPr>
        </p:nvSpPr>
        <p:spPr/>
        <p:txBody>
          <a:bodyPr/>
          <a:lstStyle/>
          <a:p>
            <a:endParaRPr lang="de-CH"/>
          </a:p>
        </p:txBody>
      </p:sp>
      <p:sp>
        <p:nvSpPr>
          <p:cNvPr id="6" name="Espace réservé du numéro de diapositive 5">
            <a:extLst>
              <a:ext uri="{FF2B5EF4-FFF2-40B4-BE49-F238E27FC236}">
                <a16:creationId xmlns:a16="http://schemas.microsoft.com/office/drawing/2014/main" id="{C167CFBC-9625-1810-BD46-00856749877B}"/>
              </a:ext>
            </a:extLst>
          </p:cNvPr>
          <p:cNvSpPr>
            <a:spLocks noGrp="1"/>
          </p:cNvSpPr>
          <p:nvPr>
            <p:ph type="sldNum" sz="quarter" idx="12"/>
          </p:nvPr>
        </p:nvSpPr>
        <p:spPr/>
        <p:txBody>
          <a:bodyPr/>
          <a:lstStyle/>
          <a:p>
            <a:fld id="{095FA92B-7C5A-4FEE-882D-D8D562A5FF96}" type="slidenum">
              <a:rPr lang="de-CH" smtClean="0"/>
              <a:t>‹Nr.›</a:t>
            </a:fld>
            <a:endParaRPr lang="de-CH"/>
          </a:p>
        </p:txBody>
      </p:sp>
    </p:spTree>
    <p:extLst>
      <p:ext uri="{BB962C8B-B14F-4D97-AF65-F5344CB8AC3E}">
        <p14:creationId xmlns:p14="http://schemas.microsoft.com/office/powerpoint/2010/main" val="2843337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B45A836-2EBD-8DD3-3BF0-82396234B244}"/>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3B835CC7-BC16-F201-E7AD-8CEF376A531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817E8A38-46E1-98A8-1204-774B561F40D3}"/>
              </a:ext>
            </a:extLst>
          </p:cNvPr>
          <p:cNvSpPr>
            <a:spLocks noGrp="1"/>
          </p:cNvSpPr>
          <p:nvPr>
            <p:ph type="dt" sz="half" idx="10"/>
          </p:nvPr>
        </p:nvSpPr>
        <p:spPr/>
        <p:txBody>
          <a:bodyPr/>
          <a:lstStyle/>
          <a:p>
            <a:fld id="{F4DD7DDC-7EA5-4778-8688-B24966AC4C59}" type="datetimeFigureOut">
              <a:rPr lang="de-CH" smtClean="0"/>
              <a:t>09.02.2026</a:t>
            </a:fld>
            <a:endParaRPr lang="de-CH"/>
          </a:p>
        </p:txBody>
      </p:sp>
      <p:sp>
        <p:nvSpPr>
          <p:cNvPr id="5" name="Espace réservé du pied de page 4">
            <a:extLst>
              <a:ext uri="{FF2B5EF4-FFF2-40B4-BE49-F238E27FC236}">
                <a16:creationId xmlns:a16="http://schemas.microsoft.com/office/drawing/2014/main" id="{E3AC9EAF-CBB6-5FC9-CAE1-405EBBAE3E7B}"/>
              </a:ext>
            </a:extLst>
          </p:cNvPr>
          <p:cNvSpPr>
            <a:spLocks noGrp="1"/>
          </p:cNvSpPr>
          <p:nvPr>
            <p:ph type="ftr" sz="quarter" idx="11"/>
          </p:nvPr>
        </p:nvSpPr>
        <p:spPr/>
        <p:txBody>
          <a:bodyPr/>
          <a:lstStyle/>
          <a:p>
            <a:endParaRPr lang="de-CH"/>
          </a:p>
        </p:txBody>
      </p:sp>
      <p:sp>
        <p:nvSpPr>
          <p:cNvPr id="6" name="Espace réservé du numéro de diapositive 5">
            <a:extLst>
              <a:ext uri="{FF2B5EF4-FFF2-40B4-BE49-F238E27FC236}">
                <a16:creationId xmlns:a16="http://schemas.microsoft.com/office/drawing/2014/main" id="{0465D938-A46E-5A18-5176-5FFBE0EDA8E5}"/>
              </a:ext>
            </a:extLst>
          </p:cNvPr>
          <p:cNvSpPr>
            <a:spLocks noGrp="1"/>
          </p:cNvSpPr>
          <p:nvPr>
            <p:ph type="sldNum" sz="quarter" idx="12"/>
          </p:nvPr>
        </p:nvSpPr>
        <p:spPr/>
        <p:txBody>
          <a:bodyPr/>
          <a:lstStyle/>
          <a:p>
            <a:fld id="{095FA92B-7C5A-4FEE-882D-D8D562A5FF96}" type="slidenum">
              <a:rPr lang="de-CH" smtClean="0"/>
              <a:t>‹Nr.›</a:t>
            </a:fld>
            <a:endParaRPr lang="de-CH"/>
          </a:p>
        </p:txBody>
      </p:sp>
    </p:spTree>
    <p:extLst>
      <p:ext uri="{BB962C8B-B14F-4D97-AF65-F5344CB8AC3E}">
        <p14:creationId xmlns:p14="http://schemas.microsoft.com/office/powerpoint/2010/main" val="3893321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E24710-B0F7-401C-60E1-F17A3A78F86D}"/>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62AFFEA3-0876-F58D-714E-5310F4CB676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956F9C22-9C64-ACAC-8EB1-16EE5AC7283A}"/>
              </a:ext>
            </a:extLst>
          </p:cNvPr>
          <p:cNvSpPr>
            <a:spLocks noGrp="1"/>
          </p:cNvSpPr>
          <p:nvPr>
            <p:ph type="dt" sz="half" idx="10"/>
          </p:nvPr>
        </p:nvSpPr>
        <p:spPr/>
        <p:txBody>
          <a:bodyPr/>
          <a:lstStyle/>
          <a:p>
            <a:fld id="{F4DD7DDC-7EA5-4778-8688-B24966AC4C59}" type="datetimeFigureOut">
              <a:rPr lang="de-CH" smtClean="0"/>
              <a:t>09.02.2026</a:t>
            </a:fld>
            <a:endParaRPr lang="de-CH"/>
          </a:p>
        </p:txBody>
      </p:sp>
      <p:sp>
        <p:nvSpPr>
          <p:cNvPr id="5" name="Espace réservé du pied de page 4">
            <a:extLst>
              <a:ext uri="{FF2B5EF4-FFF2-40B4-BE49-F238E27FC236}">
                <a16:creationId xmlns:a16="http://schemas.microsoft.com/office/drawing/2014/main" id="{3C4538B5-7A27-CA36-F831-9E6BBF5D9A50}"/>
              </a:ext>
            </a:extLst>
          </p:cNvPr>
          <p:cNvSpPr>
            <a:spLocks noGrp="1"/>
          </p:cNvSpPr>
          <p:nvPr>
            <p:ph type="ftr" sz="quarter" idx="11"/>
          </p:nvPr>
        </p:nvSpPr>
        <p:spPr/>
        <p:txBody>
          <a:bodyPr/>
          <a:lstStyle/>
          <a:p>
            <a:endParaRPr lang="de-CH"/>
          </a:p>
        </p:txBody>
      </p:sp>
      <p:sp>
        <p:nvSpPr>
          <p:cNvPr id="6" name="Espace réservé du numéro de diapositive 5">
            <a:extLst>
              <a:ext uri="{FF2B5EF4-FFF2-40B4-BE49-F238E27FC236}">
                <a16:creationId xmlns:a16="http://schemas.microsoft.com/office/drawing/2014/main" id="{B38582C4-D443-9452-AF3A-A1CE5CBCEEC5}"/>
              </a:ext>
            </a:extLst>
          </p:cNvPr>
          <p:cNvSpPr>
            <a:spLocks noGrp="1"/>
          </p:cNvSpPr>
          <p:nvPr>
            <p:ph type="sldNum" sz="quarter" idx="12"/>
          </p:nvPr>
        </p:nvSpPr>
        <p:spPr/>
        <p:txBody>
          <a:bodyPr/>
          <a:lstStyle/>
          <a:p>
            <a:fld id="{095FA92B-7C5A-4FEE-882D-D8D562A5FF96}" type="slidenum">
              <a:rPr lang="de-CH" smtClean="0"/>
              <a:t>‹Nr.›</a:t>
            </a:fld>
            <a:endParaRPr lang="de-CH"/>
          </a:p>
        </p:txBody>
      </p:sp>
    </p:spTree>
    <p:extLst>
      <p:ext uri="{BB962C8B-B14F-4D97-AF65-F5344CB8AC3E}">
        <p14:creationId xmlns:p14="http://schemas.microsoft.com/office/powerpoint/2010/main" val="4117944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1F467B-D1AF-5FF3-80B1-CE4B5013738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34B3975A-10F2-9930-FB22-64463E5DC7F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212A74B-A5FC-055C-4B98-8B103338EEA7}"/>
              </a:ext>
            </a:extLst>
          </p:cNvPr>
          <p:cNvSpPr>
            <a:spLocks noGrp="1"/>
          </p:cNvSpPr>
          <p:nvPr>
            <p:ph type="dt" sz="half" idx="10"/>
          </p:nvPr>
        </p:nvSpPr>
        <p:spPr/>
        <p:txBody>
          <a:bodyPr/>
          <a:lstStyle/>
          <a:p>
            <a:fld id="{F4DD7DDC-7EA5-4778-8688-B24966AC4C59}" type="datetimeFigureOut">
              <a:rPr lang="de-CH" smtClean="0"/>
              <a:t>09.02.2026</a:t>
            </a:fld>
            <a:endParaRPr lang="de-CH"/>
          </a:p>
        </p:txBody>
      </p:sp>
      <p:sp>
        <p:nvSpPr>
          <p:cNvPr id="5" name="Espace réservé du pied de page 4">
            <a:extLst>
              <a:ext uri="{FF2B5EF4-FFF2-40B4-BE49-F238E27FC236}">
                <a16:creationId xmlns:a16="http://schemas.microsoft.com/office/drawing/2014/main" id="{E93DE0BF-DF8F-59A9-BB07-9A520CBC0590}"/>
              </a:ext>
            </a:extLst>
          </p:cNvPr>
          <p:cNvSpPr>
            <a:spLocks noGrp="1"/>
          </p:cNvSpPr>
          <p:nvPr>
            <p:ph type="ftr" sz="quarter" idx="11"/>
          </p:nvPr>
        </p:nvSpPr>
        <p:spPr/>
        <p:txBody>
          <a:bodyPr/>
          <a:lstStyle/>
          <a:p>
            <a:endParaRPr lang="de-CH"/>
          </a:p>
        </p:txBody>
      </p:sp>
      <p:sp>
        <p:nvSpPr>
          <p:cNvPr id="6" name="Espace réservé du numéro de diapositive 5">
            <a:extLst>
              <a:ext uri="{FF2B5EF4-FFF2-40B4-BE49-F238E27FC236}">
                <a16:creationId xmlns:a16="http://schemas.microsoft.com/office/drawing/2014/main" id="{5D393E0E-6FED-B070-E6DA-CDF88D273BD9}"/>
              </a:ext>
            </a:extLst>
          </p:cNvPr>
          <p:cNvSpPr>
            <a:spLocks noGrp="1"/>
          </p:cNvSpPr>
          <p:nvPr>
            <p:ph type="sldNum" sz="quarter" idx="12"/>
          </p:nvPr>
        </p:nvSpPr>
        <p:spPr/>
        <p:txBody>
          <a:bodyPr/>
          <a:lstStyle/>
          <a:p>
            <a:fld id="{095FA92B-7C5A-4FEE-882D-D8D562A5FF96}" type="slidenum">
              <a:rPr lang="de-CH" smtClean="0"/>
              <a:t>‹Nr.›</a:t>
            </a:fld>
            <a:endParaRPr lang="de-CH"/>
          </a:p>
        </p:txBody>
      </p:sp>
    </p:spTree>
    <p:extLst>
      <p:ext uri="{BB962C8B-B14F-4D97-AF65-F5344CB8AC3E}">
        <p14:creationId xmlns:p14="http://schemas.microsoft.com/office/powerpoint/2010/main" val="2638758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B5E5FB-6003-D97D-6B90-8A66C81D5D6B}"/>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AB245023-D13C-98C4-F5D8-AE0718D7682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a:extLst>
              <a:ext uri="{FF2B5EF4-FFF2-40B4-BE49-F238E27FC236}">
                <a16:creationId xmlns:a16="http://schemas.microsoft.com/office/drawing/2014/main" id="{20385AF2-5FE3-BD36-CA5E-13C399D66D6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a:extLst>
              <a:ext uri="{FF2B5EF4-FFF2-40B4-BE49-F238E27FC236}">
                <a16:creationId xmlns:a16="http://schemas.microsoft.com/office/drawing/2014/main" id="{9E16F9A6-C013-FBE4-464E-C4E59B2F3956}"/>
              </a:ext>
            </a:extLst>
          </p:cNvPr>
          <p:cNvSpPr>
            <a:spLocks noGrp="1"/>
          </p:cNvSpPr>
          <p:nvPr>
            <p:ph type="dt" sz="half" idx="10"/>
          </p:nvPr>
        </p:nvSpPr>
        <p:spPr/>
        <p:txBody>
          <a:bodyPr/>
          <a:lstStyle/>
          <a:p>
            <a:fld id="{F4DD7DDC-7EA5-4778-8688-B24966AC4C59}" type="datetimeFigureOut">
              <a:rPr lang="de-CH" smtClean="0"/>
              <a:t>09.02.2026</a:t>
            </a:fld>
            <a:endParaRPr lang="de-CH"/>
          </a:p>
        </p:txBody>
      </p:sp>
      <p:sp>
        <p:nvSpPr>
          <p:cNvPr id="6" name="Espace réservé du pied de page 5">
            <a:extLst>
              <a:ext uri="{FF2B5EF4-FFF2-40B4-BE49-F238E27FC236}">
                <a16:creationId xmlns:a16="http://schemas.microsoft.com/office/drawing/2014/main" id="{A3A7F4C3-5396-F7DF-762C-ADE370439556}"/>
              </a:ext>
            </a:extLst>
          </p:cNvPr>
          <p:cNvSpPr>
            <a:spLocks noGrp="1"/>
          </p:cNvSpPr>
          <p:nvPr>
            <p:ph type="ftr" sz="quarter" idx="11"/>
          </p:nvPr>
        </p:nvSpPr>
        <p:spPr/>
        <p:txBody>
          <a:bodyPr/>
          <a:lstStyle/>
          <a:p>
            <a:endParaRPr lang="de-CH"/>
          </a:p>
        </p:txBody>
      </p:sp>
      <p:sp>
        <p:nvSpPr>
          <p:cNvPr id="7" name="Espace réservé du numéro de diapositive 6">
            <a:extLst>
              <a:ext uri="{FF2B5EF4-FFF2-40B4-BE49-F238E27FC236}">
                <a16:creationId xmlns:a16="http://schemas.microsoft.com/office/drawing/2014/main" id="{1F964E97-6A82-D7FA-6168-6F2FE81F4A96}"/>
              </a:ext>
            </a:extLst>
          </p:cNvPr>
          <p:cNvSpPr>
            <a:spLocks noGrp="1"/>
          </p:cNvSpPr>
          <p:nvPr>
            <p:ph type="sldNum" sz="quarter" idx="12"/>
          </p:nvPr>
        </p:nvSpPr>
        <p:spPr/>
        <p:txBody>
          <a:bodyPr/>
          <a:lstStyle/>
          <a:p>
            <a:fld id="{095FA92B-7C5A-4FEE-882D-D8D562A5FF96}" type="slidenum">
              <a:rPr lang="de-CH" smtClean="0"/>
              <a:t>‹Nr.›</a:t>
            </a:fld>
            <a:endParaRPr lang="de-CH"/>
          </a:p>
        </p:txBody>
      </p:sp>
    </p:spTree>
    <p:extLst>
      <p:ext uri="{BB962C8B-B14F-4D97-AF65-F5344CB8AC3E}">
        <p14:creationId xmlns:p14="http://schemas.microsoft.com/office/powerpoint/2010/main" val="12981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292099-5D7C-3BDA-A404-97F387045570}"/>
              </a:ext>
            </a:extLst>
          </p:cNvPr>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4FE32942-7984-AEB1-4000-3C8D3A2B3A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0E29552-D086-E95F-B2BE-81218E795E6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a:extLst>
              <a:ext uri="{FF2B5EF4-FFF2-40B4-BE49-F238E27FC236}">
                <a16:creationId xmlns:a16="http://schemas.microsoft.com/office/drawing/2014/main" id="{15EAACE5-6067-7617-C6B7-9F6416A9ED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40151F2-72C4-A8AD-201A-9F3D90E3D00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a:extLst>
              <a:ext uri="{FF2B5EF4-FFF2-40B4-BE49-F238E27FC236}">
                <a16:creationId xmlns:a16="http://schemas.microsoft.com/office/drawing/2014/main" id="{E77659AF-7291-1331-B970-832FF5440603}"/>
              </a:ext>
            </a:extLst>
          </p:cNvPr>
          <p:cNvSpPr>
            <a:spLocks noGrp="1"/>
          </p:cNvSpPr>
          <p:nvPr>
            <p:ph type="dt" sz="half" idx="10"/>
          </p:nvPr>
        </p:nvSpPr>
        <p:spPr/>
        <p:txBody>
          <a:bodyPr/>
          <a:lstStyle/>
          <a:p>
            <a:fld id="{F4DD7DDC-7EA5-4778-8688-B24966AC4C59}" type="datetimeFigureOut">
              <a:rPr lang="de-CH" smtClean="0"/>
              <a:t>09.02.2026</a:t>
            </a:fld>
            <a:endParaRPr lang="de-CH"/>
          </a:p>
        </p:txBody>
      </p:sp>
      <p:sp>
        <p:nvSpPr>
          <p:cNvPr id="8" name="Espace réservé du pied de page 7">
            <a:extLst>
              <a:ext uri="{FF2B5EF4-FFF2-40B4-BE49-F238E27FC236}">
                <a16:creationId xmlns:a16="http://schemas.microsoft.com/office/drawing/2014/main" id="{AFA68BF5-168E-DC51-5B5C-447036F5C688}"/>
              </a:ext>
            </a:extLst>
          </p:cNvPr>
          <p:cNvSpPr>
            <a:spLocks noGrp="1"/>
          </p:cNvSpPr>
          <p:nvPr>
            <p:ph type="ftr" sz="quarter" idx="11"/>
          </p:nvPr>
        </p:nvSpPr>
        <p:spPr/>
        <p:txBody>
          <a:bodyPr/>
          <a:lstStyle/>
          <a:p>
            <a:endParaRPr lang="de-CH"/>
          </a:p>
        </p:txBody>
      </p:sp>
      <p:sp>
        <p:nvSpPr>
          <p:cNvPr id="9" name="Espace réservé du numéro de diapositive 8">
            <a:extLst>
              <a:ext uri="{FF2B5EF4-FFF2-40B4-BE49-F238E27FC236}">
                <a16:creationId xmlns:a16="http://schemas.microsoft.com/office/drawing/2014/main" id="{101AF8B0-4260-96B1-B506-7C711EE6AB5E}"/>
              </a:ext>
            </a:extLst>
          </p:cNvPr>
          <p:cNvSpPr>
            <a:spLocks noGrp="1"/>
          </p:cNvSpPr>
          <p:nvPr>
            <p:ph type="sldNum" sz="quarter" idx="12"/>
          </p:nvPr>
        </p:nvSpPr>
        <p:spPr/>
        <p:txBody>
          <a:bodyPr/>
          <a:lstStyle/>
          <a:p>
            <a:fld id="{095FA92B-7C5A-4FEE-882D-D8D562A5FF96}" type="slidenum">
              <a:rPr lang="de-CH" smtClean="0"/>
              <a:t>‹Nr.›</a:t>
            </a:fld>
            <a:endParaRPr lang="de-CH"/>
          </a:p>
        </p:txBody>
      </p:sp>
    </p:spTree>
    <p:extLst>
      <p:ext uri="{BB962C8B-B14F-4D97-AF65-F5344CB8AC3E}">
        <p14:creationId xmlns:p14="http://schemas.microsoft.com/office/powerpoint/2010/main" val="2229037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B3376A-AE15-11A0-186B-0ECB85D7F468}"/>
              </a:ext>
            </a:extLst>
          </p:cNvPr>
          <p:cNvSpPr>
            <a:spLocks noGrp="1"/>
          </p:cNvSpPr>
          <p:nvPr>
            <p:ph type="title"/>
          </p:nvPr>
        </p:nvSpPr>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1010ED24-06CF-F0CA-C22F-961C29019894}"/>
              </a:ext>
            </a:extLst>
          </p:cNvPr>
          <p:cNvSpPr>
            <a:spLocks noGrp="1"/>
          </p:cNvSpPr>
          <p:nvPr>
            <p:ph type="dt" sz="half" idx="10"/>
          </p:nvPr>
        </p:nvSpPr>
        <p:spPr/>
        <p:txBody>
          <a:bodyPr/>
          <a:lstStyle/>
          <a:p>
            <a:fld id="{F4DD7DDC-7EA5-4778-8688-B24966AC4C59}" type="datetimeFigureOut">
              <a:rPr lang="de-CH" smtClean="0"/>
              <a:t>09.02.2026</a:t>
            </a:fld>
            <a:endParaRPr lang="de-CH"/>
          </a:p>
        </p:txBody>
      </p:sp>
      <p:sp>
        <p:nvSpPr>
          <p:cNvPr id="4" name="Espace réservé du pied de page 3">
            <a:extLst>
              <a:ext uri="{FF2B5EF4-FFF2-40B4-BE49-F238E27FC236}">
                <a16:creationId xmlns:a16="http://schemas.microsoft.com/office/drawing/2014/main" id="{1F9BCB13-0D47-41FF-A8FF-72E2404A03C9}"/>
              </a:ext>
            </a:extLst>
          </p:cNvPr>
          <p:cNvSpPr>
            <a:spLocks noGrp="1"/>
          </p:cNvSpPr>
          <p:nvPr>
            <p:ph type="ftr" sz="quarter" idx="11"/>
          </p:nvPr>
        </p:nvSpPr>
        <p:spPr/>
        <p:txBody>
          <a:bodyPr/>
          <a:lstStyle/>
          <a:p>
            <a:endParaRPr lang="de-CH"/>
          </a:p>
        </p:txBody>
      </p:sp>
      <p:sp>
        <p:nvSpPr>
          <p:cNvPr id="5" name="Espace réservé du numéro de diapositive 4">
            <a:extLst>
              <a:ext uri="{FF2B5EF4-FFF2-40B4-BE49-F238E27FC236}">
                <a16:creationId xmlns:a16="http://schemas.microsoft.com/office/drawing/2014/main" id="{E3E3825B-B096-5EBE-344F-A8062A7762AB}"/>
              </a:ext>
            </a:extLst>
          </p:cNvPr>
          <p:cNvSpPr>
            <a:spLocks noGrp="1"/>
          </p:cNvSpPr>
          <p:nvPr>
            <p:ph type="sldNum" sz="quarter" idx="12"/>
          </p:nvPr>
        </p:nvSpPr>
        <p:spPr/>
        <p:txBody>
          <a:bodyPr/>
          <a:lstStyle/>
          <a:p>
            <a:fld id="{095FA92B-7C5A-4FEE-882D-D8D562A5FF96}" type="slidenum">
              <a:rPr lang="de-CH" smtClean="0"/>
              <a:t>‹Nr.›</a:t>
            </a:fld>
            <a:endParaRPr lang="de-CH"/>
          </a:p>
        </p:txBody>
      </p:sp>
    </p:spTree>
    <p:extLst>
      <p:ext uri="{BB962C8B-B14F-4D97-AF65-F5344CB8AC3E}">
        <p14:creationId xmlns:p14="http://schemas.microsoft.com/office/powerpoint/2010/main" val="2197615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652710-2795-E2BA-1A65-1A1119990305}"/>
              </a:ext>
            </a:extLst>
          </p:cNvPr>
          <p:cNvSpPr>
            <a:spLocks noGrp="1"/>
          </p:cNvSpPr>
          <p:nvPr>
            <p:ph type="dt" sz="half" idx="10"/>
          </p:nvPr>
        </p:nvSpPr>
        <p:spPr/>
        <p:txBody>
          <a:bodyPr/>
          <a:lstStyle/>
          <a:p>
            <a:fld id="{F4DD7DDC-7EA5-4778-8688-B24966AC4C59}" type="datetimeFigureOut">
              <a:rPr lang="de-CH" smtClean="0"/>
              <a:t>09.02.2026</a:t>
            </a:fld>
            <a:endParaRPr lang="de-CH"/>
          </a:p>
        </p:txBody>
      </p:sp>
      <p:sp>
        <p:nvSpPr>
          <p:cNvPr id="3" name="Espace réservé du pied de page 2">
            <a:extLst>
              <a:ext uri="{FF2B5EF4-FFF2-40B4-BE49-F238E27FC236}">
                <a16:creationId xmlns:a16="http://schemas.microsoft.com/office/drawing/2014/main" id="{FA8C6946-5FBB-7FC6-2662-CE49FF03707E}"/>
              </a:ext>
            </a:extLst>
          </p:cNvPr>
          <p:cNvSpPr>
            <a:spLocks noGrp="1"/>
          </p:cNvSpPr>
          <p:nvPr>
            <p:ph type="ftr" sz="quarter" idx="11"/>
          </p:nvPr>
        </p:nvSpPr>
        <p:spPr/>
        <p:txBody>
          <a:bodyPr/>
          <a:lstStyle/>
          <a:p>
            <a:endParaRPr lang="de-CH"/>
          </a:p>
        </p:txBody>
      </p:sp>
      <p:sp>
        <p:nvSpPr>
          <p:cNvPr id="4" name="Espace réservé du numéro de diapositive 3">
            <a:extLst>
              <a:ext uri="{FF2B5EF4-FFF2-40B4-BE49-F238E27FC236}">
                <a16:creationId xmlns:a16="http://schemas.microsoft.com/office/drawing/2014/main" id="{85ACF08C-E6E4-7BED-6E47-6A24B26D43E1}"/>
              </a:ext>
            </a:extLst>
          </p:cNvPr>
          <p:cNvSpPr>
            <a:spLocks noGrp="1"/>
          </p:cNvSpPr>
          <p:nvPr>
            <p:ph type="sldNum" sz="quarter" idx="12"/>
          </p:nvPr>
        </p:nvSpPr>
        <p:spPr/>
        <p:txBody>
          <a:bodyPr/>
          <a:lstStyle/>
          <a:p>
            <a:fld id="{095FA92B-7C5A-4FEE-882D-D8D562A5FF96}" type="slidenum">
              <a:rPr lang="de-CH" smtClean="0"/>
              <a:t>‹Nr.›</a:t>
            </a:fld>
            <a:endParaRPr lang="de-CH"/>
          </a:p>
        </p:txBody>
      </p:sp>
    </p:spTree>
    <p:extLst>
      <p:ext uri="{BB962C8B-B14F-4D97-AF65-F5344CB8AC3E}">
        <p14:creationId xmlns:p14="http://schemas.microsoft.com/office/powerpoint/2010/main" val="2133441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6D81F4-1458-7D97-566A-AF4A37C381A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84B56336-CEE5-9787-AE93-8EE14DA0E3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a:extLst>
              <a:ext uri="{FF2B5EF4-FFF2-40B4-BE49-F238E27FC236}">
                <a16:creationId xmlns:a16="http://schemas.microsoft.com/office/drawing/2014/main" id="{45A55909-87FB-4F8E-67C6-882370DAE4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D869D97-10FC-42F4-7A5E-05A851C0A803}"/>
              </a:ext>
            </a:extLst>
          </p:cNvPr>
          <p:cNvSpPr>
            <a:spLocks noGrp="1"/>
          </p:cNvSpPr>
          <p:nvPr>
            <p:ph type="dt" sz="half" idx="10"/>
          </p:nvPr>
        </p:nvSpPr>
        <p:spPr/>
        <p:txBody>
          <a:bodyPr/>
          <a:lstStyle/>
          <a:p>
            <a:fld id="{F4DD7DDC-7EA5-4778-8688-B24966AC4C59}" type="datetimeFigureOut">
              <a:rPr lang="de-CH" smtClean="0"/>
              <a:t>09.02.2026</a:t>
            </a:fld>
            <a:endParaRPr lang="de-CH"/>
          </a:p>
        </p:txBody>
      </p:sp>
      <p:sp>
        <p:nvSpPr>
          <p:cNvPr id="6" name="Espace réservé du pied de page 5">
            <a:extLst>
              <a:ext uri="{FF2B5EF4-FFF2-40B4-BE49-F238E27FC236}">
                <a16:creationId xmlns:a16="http://schemas.microsoft.com/office/drawing/2014/main" id="{82775C37-91EC-F186-3201-7C8DA1F727D3}"/>
              </a:ext>
            </a:extLst>
          </p:cNvPr>
          <p:cNvSpPr>
            <a:spLocks noGrp="1"/>
          </p:cNvSpPr>
          <p:nvPr>
            <p:ph type="ftr" sz="quarter" idx="11"/>
          </p:nvPr>
        </p:nvSpPr>
        <p:spPr/>
        <p:txBody>
          <a:bodyPr/>
          <a:lstStyle/>
          <a:p>
            <a:endParaRPr lang="de-CH"/>
          </a:p>
        </p:txBody>
      </p:sp>
      <p:sp>
        <p:nvSpPr>
          <p:cNvPr id="7" name="Espace réservé du numéro de diapositive 6">
            <a:extLst>
              <a:ext uri="{FF2B5EF4-FFF2-40B4-BE49-F238E27FC236}">
                <a16:creationId xmlns:a16="http://schemas.microsoft.com/office/drawing/2014/main" id="{49F6C05B-AAD3-A86B-1DC0-E6EEC5DBDB46}"/>
              </a:ext>
            </a:extLst>
          </p:cNvPr>
          <p:cNvSpPr>
            <a:spLocks noGrp="1"/>
          </p:cNvSpPr>
          <p:nvPr>
            <p:ph type="sldNum" sz="quarter" idx="12"/>
          </p:nvPr>
        </p:nvSpPr>
        <p:spPr/>
        <p:txBody>
          <a:bodyPr/>
          <a:lstStyle/>
          <a:p>
            <a:fld id="{095FA92B-7C5A-4FEE-882D-D8D562A5FF96}" type="slidenum">
              <a:rPr lang="de-CH" smtClean="0"/>
              <a:t>‹Nr.›</a:t>
            </a:fld>
            <a:endParaRPr lang="de-CH"/>
          </a:p>
        </p:txBody>
      </p:sp>
    </p:spTree>
    <p:extLst>
      <p:ext uri="{BB962C8B-B14F-4D97-AF65-F5344CB8AC3E}">
        <p14:creationId xmlns:p14="http://schemas.microsoft.com/office/powerpoint/2010/main" val="400805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B838EA-6E8E-E308-1FDE-7352BA73192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a:extLst>
              <a:ext uri="{FF2B5EF4-FFF2-40B4-BE49-F238E27FC236}">
                <a16:creationId xmlns:a16="http://schemas.microsoft.com/office/drawing/2014/main" id="{30CEBD06-7DCD-0442-4258-6AFEF08AFF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a:extLst>
              <a:ext uri="{FF2B5EF4-FFF2-40B4-BE49-F238E27FC236}">
                <a16:creationId xmlns:a16="http://schemas.microsoft.com/office/drawing/2014/main" id="{FCA3ADF7-5DA8-F069-00FF-4959DB8FA0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9747E1C-C2A7-729C-7C6E-9FFC8DE5F7C6}"/>
              </a:ext>
            </a:extLst>
          </p:cNvPr>
          <p:cNvSpPr>
            <a:spLocks noGrp="1"/>
          </p:cNvSpPr>
          <p:nvPr>
            <p:ph type="dt" sz="half" idx="10"/>
          </p:nvPr>
        </p:nvSpPr>
        <p:spPr/>
        <p:txBody>
          <a:bodyPr/>
          <a:lstStyle/>
          <a:p>
            <a:fld id="{F4DD7DDC-7EA5-4778-8688-B24966AC4C59}" type="datetimeFigureOut">
              <a:rPr lang="de-CH" smtClean="0"/>
              <a:t>09.02.2026</a:t>
            </a:fld>
            <a:endParaRPr lang="de-CH"/>
          </a:p>
        </p:txBody>
      </p:sp>
      <p:sp>
        <p:nvSpPr>
          <p:cNvPr id="6" name="Espace réservé du pied de page 5">
            <a:extLst>
              <a:ext uri="{FF2B5EF4-FFF2-40B4-BE49-F238E27FC236}">
                <a16:creationId xmlns:a16="http://schemas.microsoft.com/office/drawing/2014/main" id="{033D5896-9F8F-0BDB-9110-4ED2DFF34C1D}"/>
              </a:ext>
            </a:extLst>
          </p:cNvPr>
          <p:cNvSpPr>
            <a:spLocks noGrp="1"/>
          </p:cNvSpPr>
          <p:nvPr>
            <p:ph type="ftr" sz="quarter" idx="11"/>
          </p:nvPr>
        </p:nvSpPr>
        <p:spPr/>
        <p:txBody>
          <a:bodyPr/>
          <a:lstStyle/>
          <a:p>
            <a:endParaRPr lang="de-CH"/>
          </a:p>
        </p:txBody>
      </p:sp>
      <p:sp>
        <p:nvSpPr>
          <p:cNvPr id="7" name="Espace réservé du numéro de diapositive 6">
            <a:extLst>
              <a:ext uri="{FF2B5EF4-FFF2-40B4-BE49-F238E27FC236}">
                <a16:creationId xmlns:a16="http://schemas.microsoft.com/office/drawing/2014/main" id="{61BDBEAD-131E-D5C7-384F-350692C8790E}"/>
              </a:ext>
            </a:extLst>
          </p:cNvPr>
          <p:cNvSpPr>
            <a:spLocks noGrp="1"/>
          </p:cNvSpPr>
          <p:nvPr>
            <p:ph type="sldNum" sz="quarter" idx="12"/>
          </p:nvPr>
        </p:nvSpPr>
        <p:spPr/>
        <p:txBody>
          <a:bodyPr/>
          <a:lstStyle/>
          <a:p>
            <a:fld id="{095FA92B-7C5A-4FEE-882D-D8D562A5FF96}" type="slidenum">
              <a:rPr lang="de-CH" smtClean="0"/>
              <a:t>‹Nr.›</a:t>
            </a:fld>
            <a:endParaRPr lang="de-CH"/>
          </a:p>
        </p:txBody>
      </p:sp>
    </p:spTree>
    <p:extLst>
      <p:ext uri="{BB962C8B-B14F-4D97-AF65-F5344CB8AC3E}">
        <p14:creationId xmlns:p14="http://schemas.microsoft.com/office/powerpoint/2010/main" val="2867672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81CC30D-EC22-AFFE-8629-32CAA0C87E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EEE96561-B12E-2FF4-E794-5B57D1C924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AC2A4806-1C7D-B4B0-93B5-BAA83F461C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4DD7DDC-7EA5-4778-8688-B24966AC4C59}" type="datetimeFigureOut">
              <a:rPr lang="de-CH" smtClean="0"/>
              <a:t>09.02.2026</a:t>
            </a:fld>
            <a:endParaRPr lang="de-CH"/>
          </a:p>
        </p:txBody>
      </p:sp>
      <p:sp>
        <p:nvSpPr>
          <p:cNvPr id="5" name="Espace réservé du pied de page 4">
            <a:extLst>
              <a:ext uri="{FF2B5EF4-FFF2-40B4-BE49-F238E27FC236}">
                <a16:creationId xmlns:a16="http://schemas.microsoft.com/office/drawing/2014/main" id="{50EE2499-EE0A-AD37-3305-7A31BEDF1B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CH"/>
          </a:p>
        </p:txBody>
      </p:sp>
      <p:sp>
        <p:nvSpPr>
          <p:cNvPr id="6" name="Espace réservé du numéro de diapositive 5">
            <a:extLst>
              <a:ext uri="{FF2B5EF4-FFF2-40B4-BE49-F238E27FC236}">
                <a16:creationId xmlns:a16="http://schemas.microsoft.com/office/drawing/2014/main" id="{B7F1312B-0BC7-DE7C-8D8D-B752E1C5C1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5FA92B-7C5A-4FEE-882D-D8D562A5FF96}" type="slidenum">
              <a:rPr lang="de-CH" smtClean="0"/>
              <a:t>‹Nr.›</a:t>
            </a:fld>
            <a:endParaRPr lang="de-CH"/>
          </a:p>
        </p:txBody>
      </p:sp>
    </p:spTree>
    <p:extLst>
      <p:ext uri="{BB962C8B-B14F-4D97-AF65-F5344CB8AC3E}">
        <p14:creationId xmlns:p14="http://schemas.microsoft.com/office/powerpoint/2010/main" val="6176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descr="Une image contenant personne, main&#10;&#10;Le contenu généré par l’IA peut être incorrect.">
            <a:extLst>
              <a:ext uri="{FF2B5EF4-FFF2-40B4-BE49-F238E27FC236}">
                <a16:creationId xmlns:a16="http://schemas.microsoft.com/office/drawing/2014/main" id="{909F6AED-C069-E255-FDF9-B69BBF0B0D62}"/>
              </a:ext>
            </a:extLst>
          </p:cNvPr>
          <p:cNvPicPr>
            <a:picLocks noChangeAspect="1"/>
          </p:cNvPicPr>
          <p:nvPr/>
        </p:nvPicPr>
        <p:blipFill>
          <a:blip r:embed="rId3">
            <a:extLst>
              <a:ext uri="{28A0092B-C50C-407E-A947-70E740481C1C}">
                <a14:useLocalDpi xmlns:a14="http://schemas.microsoft.com/office/drawing/2010/main" val="0"/>
              </a:ext>
            </a:extLst>
          </a:blip>
          <a:srcRect l="1130" r="8579" b="-1"/>
          <a:stretch>
            <a:fillRect/>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el 1">
            <a:extLst>
              <a:ext uri="{FF2B5EF4-FFF2-40B4-BE49-F238E27FC236}">
                <a16:creationId xmlns:a16="http://schemas.microsoft.com/office/drawing/2014/main" id="{B752F3E3-366C-D975-0268-94ADF83A1470}"/>
              </a:ext>
            </a:extLst>
          </p:cNvPr>
          <p:cNvSpPr>
            <a:spLocks noGrp="1"/>
          </p:cNvSpPr>
          <p:nvPr>
            <p:ph type="ctrTitle"/>
          </p:nvPr>
        </p:nvSpPr>
        <p:spPr>
          <a:xfrm>
            <a:off x="156754" y="2852381"/>
            <a:ext cx="3667102" cy="2640247"/>
          </a:xfrm>
        </p:spPr>
        <p:txBody>
          <a:bodyPr>
            <a:noAutofit/>
          </a:bodyPr>
          <a:lstStyle/>
          <a:p>
            <a:pPr algn="l"/>
            <a:br>
              <a:rPr lang="de-DE" sz="2400" b="1" cap="all" dirty="0">
                <a:solidFill>
                  <a:schemeClr val="tx1">
                    <a:lumMod val="85000"/>
                    <a:lumOff val="15000"/>
                  </a:schemeClr>
                </a:solidFill>
              </a:rPr>
            </a:br>
            <a:br>
              <a:rPr lang="de-DE" sz="2400" b="1" cap="all" dirty="0">
                <a:solidFill>
                  <a:schemeClr val="tx1">
                    <a:lumMod val="85000"/>
                    <a:lumOff val="15000"/>
                  </a:schemeClr>
                </a:solidFill>
              </a:rPr>
            </a:br>
            <a:r>
              <a:rPr lang="de-DE" sz="3800" b="1" cap="all" dirty="0">
                <a:solidFill>
                  <a:schemeClr val="accent1"/>
                </a:solidFill>
              </a:rPr>
              <a:t>Manipuliert statt informiert</a:t>
            </a:r>
            <a:br>
              <a:rPr lang="de-DE" sz="2400" b="1" cap="all" dirty="0">
                <a:solidFill>
                  <a:schemeClr val="tx1">
                    <a:lumMod val="85000"/>
                    <a:lumOff val="15000"/>
                  </a:schemeClr>
                </a:solidFill>
              </a:rPr>
            </a:br>
            <a:br>
              <a:rPr lang="de-DE" sz="2400" b="1" cap="all" dirty="0">
                <a:solidFill>
                  <a:schemeClr val="tx1">
                    <a:lumMod val="85000"/>
                    <a:lumOff val="15000"/>
                  </a:schemeClr>
                </a:solidFill>
              </a:rPr>
            </a:br>
            <a:r>
              <a:rPr lang="de-DE" sz="2400" dirty="0">
                <a:solidFill>
                  <a:schemeClr val="tx1">
                    <a:lumMod val="85000"/>
                    <a:lumOff val="15000"/>
                  </a:schemeClr>
                </a:solidFill>
              </a:rPr>
              <a:t>Wie die Tabakindustrie Jugendliche gewinnt</a:t>
            </a:r>
            <a:br>
              <a:rPr lang="de-DE" sz="2400" b="1" cap="all" dirty="0">
                <a:solidFill>
                  <a:schemeClr val="tx1">
                    <a:lumMod val="85000"/>
                    <a:lumOff val="15000"/>
                  </a:schemeClr>
                </a:solidFill>
              </a:rPr>
            </a:br>
            <a:br>
              <a:rPr lang="de-DE" sz="2400" b="1" cap="all" dirty="0">
                <a:solidFill>
                  <a:schemeClr val="tx1">
                    <a:lumMod val="85000"/>
                    <a:lumOff val="15000"/>
                  </a:schemeClr>
                </a:solidFill>
              </a:rPr>
            </a:br>
            <a:br>
              <a:rPr lang="de-DE" sz="2400" b="1" cap="all" dirty="0">
                <a:solidFill>
                  <a:schemeClr val="tx1">
                    <a:lumMod val="85000"/>
                    <a:lumOff val="15000"/>
                  </a:schemeClr>
                </a:solidFill>
              </a:rPr>
            </a:br>
            <a:endParaRPr lang="de-CH" sz="2400" b="1" cap="all" dirty="0">
              <a:solidFill>
                <a:schemeClr val="tx1">
                  <a:lumMod val="85000"/>
                  <a:lumOff val="15000"/>
                </a:schemeClr>
              </a:solidFill>
            </a:endParaRPr>
          </a:p>
        </p:txBody>
      </p:sp>
    </p:spTree>
    <p:extLst>
      <p:ext uri="{BB962C8B-B14F-4D97-AF65-F5344CB8AC3E}">
        <p14:creationId xmlns:p14="http://schemas.microsoft.com/office/powerpoint/2010/main" val="114916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5523F4-A273-6337-DB01-5A8B00FC7BD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058DE27-27C9-4FF6-8FE4-91E1BA36142E}"/>
              </a:ext>
            </a:extLst>
          </p:cNvPr>
          <p:cNvSpPr/>
          <p:nvPr/>
        </p:nvSpPr>
        <p:spPr>
          <a:xfrm>
            <a:off x="6857999" y="2978331"/>
            <a:ext cx="3709852" cy="9666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Titel 1">
            <a:extLst>
              <a:ext uri="{FF2B5EF4-FFF2-40B4-BE49-F238E27FC236}">
                <a16:creationId xmlns:a16="http://schemas.microsoft.com/office/drawing/2014/main" id="{BE0D77C8-D83B-D8D1-3CC6-DA3E10E16764}"/>
              </a:ext>
            </a:extLst>
          </p:cNvPr>
          <p:cNvSpPr txBox="1">
            <a:spLocks/>
          </p:cNvSpPr>
          <p:nvPr/>
        </p:nvSpPr>
        <p:spPr>
          <a:xfrm>
            <a:off x="6047208" y="1675061"/>
            <a:ext cx="5308769" cy="2174465"/>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dirty="0" err="1"/>
              <a:t>Ist</a:t>
            </a:r>
            <a:r>
              <a:rPr lang="en-US" sz="5200" dirty="0"/>
              <a:t> es </a:t>
            </a:r>
            <a:r>
              <a:rPr lang="en-US" sz="5200" dirty="0" err="1"/>
              <a:t>Werbung</a:t>
            </a:r>
            <a:r>
              <a:rPr lang="en-US" sz="5200" dirty="0"/>
              <a:t> ?</a:t>
            </a:r>
          </a:p>
          <a:p>
            <a:pPr algn="ctr"/>
            <a:r>
              <a:rPr lang="en-US" sz="5200" dirty="0">
                <a:solidFill>
                  <a:schemeClr val="bg1"/>
                </a:solidFill>
              </a:rPr>
              <a:t>Ja </a:t>
            </a:r>
            <a:r>
              <a:rPr lang="en-US" sz="5200" dirty="0" err="1">
                <a:solidFill>
                  <a:schemeClr val="bg1"/>
                </a:solidFill>
              </a:rPr>
              <a:t>oder</a:t>
            </a:r>
            <a:r>
              <a:rPr lang="en-US" sz="5200" dirty="0">
                <a:solidFill>
                  <a:schemeClr val="bg1"/>
                </a:solidFill>
              </a:rPr>
              <a:t> </a:t>
            </a:r>
            <a:r>
              <a:rPr lang="en-US" sz="5200" dirty="0" err="1">
                <a:solidFill>
                  <a:schemeClr val="bg1"/>
                </a:solidFill>
              </a:rPr>
              <a:t>nein</a:t>
            </a:r>
            <a:r>
              <a:rPr lang="en-US" sz="5200" dirty="0">
                <a:solidFill>
                  <a:schemeClr val="bg1"/>
                </a:solidFill>
              </a:rPr>
              <a:t>?</a:t>
            </a:r>
          </a:p>
        </p:txBody>
      </p:sp>
      <p:pic>
        <p:nvPicPr>
          <p:cNvPr id="9" name="Image 8" descr="Une image contenant sourire, Visage humain, personne, habits&#10;&#10;Le contenu généré par l’IA peut être incorrect.">
            <a:extLst>
              <a:ext uri="{FF2B5EF4-FFF2-40B4-BE49-F238E27FC236}">
                <a16:creationId xmlns:a16="http://schemas.microsoft.com/office/drawing/2014/main" id="{6E3A97F7-7CD1-6DEB-B501-E76B0606E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31"/>
            <a:ext cx="4572000" cy="6858000"/>
          </a:xfrm>
          <a:prstGeom prst="rect">
            <a:avLst/>
          </a:prstGeom>
        </p:spPr>
      </p:pic>
    </p:spTree>
    <p:extLst>
      <p:ext uri="{BB962C8B-B14F-4D97-AF65-F5344CB8AC3E}">
        <p14:creationId xmlns:p14="http://schemas.microsoft.com/office/powerpoint/2010/main" val="411340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A8C463-39FE-B1D5-9CE6-AA92A2924789}"/>
            </a:ext>
          </a:extLst>
        </p:cNvPr>
        <p:cNvGrpSpPr/>
        <p:nvPr/>
      </p:nvGrpSpPr>
      <p:grpSpPr>
        <a:xfrm>
          <a:off x="0" y="0"/>
          <a:ext cx="0" cy="0"/>
          <a:chOff x="0" y="0"/>
          <a:chExt cx="0" cy="0"/>
        </a:xfrm>
      </p:grpSpPr>
      <p:pic>
        <p:nvPicPr>
          <p:cNvPr id="8" name="Content Placeholder 7" descr="A person in sunglasses with arms raised in the air&#10;&#10;AI-generated content may be incorrect.">
            <a:extLst>
              <a:ext uri="{FF2B5EF4-FFF2-40B4-BE49-F238E27FC236}">
                <a16:creationId xmlns:a16="http://schemas.microsoft.com/office/drawing/2014/main" id="{B79051AD-8768-BA9A-D8F7-188302371F28}"/>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25000"/>
                    </a14:imgEffect>
                    <a14:imgEffect>
                      <a14:brightnessContrast bright="40000"/>
                    </a14:imgEffect>
                  </a14:imgLayer>
                </a14:imgProps>
              </a:ext>
            </a:extLst>
          </a:blip>
          <a:srcRect r="1" b="9501"/>
          <a:stretch>
            <a:fillRect/>
          </a:stretch>
        </p:blipFill>
        <p:spPr>
          <a:xfrm>
            <a:off x="1" y="10"/>
            <a:ext cx="6005512" cy="6857990"/>
          </a:xfrm>
          <a:prstGeom prst="rect">
            <a:avLst/>
          </a:prstGeom>
        </p:spPr>
      </p:pic>
      <p:sp>
        <p:nvSpPr>
          <p:cNvPr id="5" name="Rectangle 4">
            <a:extLst>
              <a:ext uri="{FF2B5EF4-FFF2-40B4-BE49-F238E27FC236}">
                <a16:creationId xmlns:a16="http://schemas.microsoft.com/office/drawing/2014/main" id="{DCA5640E-0B81-B9A0-288B-7CE5A1E69E16}"/>
              </a:ext>
            </a:extLst>
          </p:cNvPr>
          <p:cNvSpPr/>
          <p:nvPr/>
        </p:nvSpPr>
        <p:spPr>
          <a:xfrm>
            <a:off x="7445825" y="2978331"/>
            <a:ext cx="3709852" cy="9666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Titel 1">
            <a:extLst>
              <a:ext uri="{FF2B5EF4-FFF2-40B4-BE49-F238E27FC236}">
                <a16:creationId xmlns:a16="http://schemas.microsoft.com/office/drawing/2014/main" id="{4362A0C3-7FE6-7D1F-FD24-AC2E8283FCB5}"/>
              </a:ext>
            </a:extLst>
          </p:cNvPr>
          <p:cNvSpPr txBox="1">
            <a:spLocks/>
          </p:cNvSpPr>
          <p:nvPr/>
        </p:nvSpPr>
        <p:spPr>
          <a:xfrm>
            <a:off x="6635034" y="1675061"/>
            <a:ext cx="5308769" cy="2174465"/>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dirty="0" err="1"/>
              <a:t>Ist</a:t>
            </a:r>
            <a:r>
              <a:rPr lang="en-US" sz="5200" dirty="0"/>
              <a:t> es </a:t>
            </a:r>
            <a:r>
              <a:rPr lang="en-US" sz="5200" dirty="0" err="1"/>
              <a:t>Werbung</a:t>
            </a:r>
            <a:r>
              <a:rPr lang="en-US" sz="5200" dirty="0"/>
              <a:t> ?</a:t>
            </a:r>
          </a:p>
          <a:p>
            <a:pPr algn="ctr"/>
            <a:r>
              <a:rPr lang="en-US" sz="5200" dirty="0">
                <a:solidFill>
                  <a:schemeClr val="bg1"/>
                </a:solidFill>
              </a:rPr>
              <a:t>Ja </a:t>
            </a:r>
            <a:r>
              <a:rPr lang="en-US" sz="5200" dirty="0" err="1">
                <a:solidFill>
                  <a:schemeClr val="bg1"/>
                </a:solidFill>
              </a:rPr>
              <a:t>oder</a:t>
            </a:r>
            <a:r>
              <a:rPr lang="en-US" sz="5200" dirty="0">
                <a:solidFill>
                  <a:schemeClr val="bg1"/>
                </a:solidFill>
              </a:rPr>
              <a:t> </a:t>
            </a:r>
            <a:r>
              <a:rPr lang="en-US" sz="5200" dirty="0" err="1">
                <a:solidFill>
                  <a:schemeClr val="bg1"/>
                </a:solidFill>
              </a:rPr>
              <a:t>nein</a:t>
            </a:r>
            <a:r>
              <a:rPr lang="en-US" sz="5200" dirty="0">
                <a:solidFill>
                  <a:schemeClr val="bg1"/>
                </a:solidFill>
              </a:rPr>
              <a:t>?</a:t>
            </a:r>
          </a:p>
        </p:txBody>
      </p:sp>
    </p:spTree>
    <p:extLst>
      <p:ext uri="{BB962C8B-B14F-4D97-AF65-F5344CB8AC3E}">
        <p14:creationId xmlns:p14="http://schemas.microsoft.com/office/powerpoint/2010/main" val="4235850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36619D-EFD4-20F5-D2EE-E496FC067F7B}"/>
            </a:ext>
          </a:extLst>
        </p:cNvPr>
        <p:cNvGrpSpPr/>
        <p:nvPr/>
      </p:nvGrpSpPr>
      <p:grpSpPr>
        <a:xfrm>
          <a:off x="0" y="0"/>
          <a:ext cx="0" cy="0"/>
          <a:chOff x="0" y="0"/>
          <a:chExt cx="0" cy="0"/>
        </a:xfrm>
      </p:grpSpPr>
      <p:pic>
        <p:nvPicPr>
          <p:cNvPr id="8" name="Content Placeholder 7" descr="A person in a hat&#10;&#10;AI-generated content may be incorrect.">
            <a:extLst>
              <a:ext uri="{FF2B5EF4-FFF2-40B4-BE49-F238E27FC236}">
                <a16:creationId xmlns:a16="http://schemas.microsoft.com/office/drawing/2014/main" id="{6BD29210-2DA4-AB6B-BCDF-1909C8FD78AC}"/>
              </a:ext>
            </a:extLst>
          </p:cNvPr>
          <p:cNvPicPr>
            <a:picLocks noChangeAspect="1"/>
          </p:cNvPicPr>
          <p:nvPr/>
        </p:nvPicPr>
        <p:blipFill>
          <a:blip r:embed="rId3"/>
          <a:srcRect l="-600" r="-1744"/>
          <a:stretch>
            <a:fillRect/>
          </a:stretch>
        </p:blipFill>
        <p:spPr>
          <a:xfrm>
            <a:off x="-33454" y="0"/>
            <a:ext cx="4649906" cy="6857990"/>
          </a:xfrm>
          <a:prstGeom prst="rect">
            <a:avLst/>
          </a:prstGeom>
          <a:effectLst/>
        </p:spPr>
      </p:pic>
      <p:sp>
        <p:nvSpPr>
          <p:cNvPr id="5" name="Rectangle 4">
            <a:extLst>
              <a:ext uri="{FF2B5EF4-FFF2-40B4-BE49-F238E27FC236}">
                <a16:creationId xmlns:a16="http://schemas.microsoft.com/office/drawing/2014/main" id="{CAC006B2-BCBD-FE4A-7C8D-007A2215A883}"/>
              </a:ext>
            </a:extLst>
          </p:cNvPr>
          <p:cNvSpPr/>
          <p:nvPr/>
        </p:nvSpPr>
        <p:spPr>
          <a:xfrm>
            <a:off x="6048101" y="2978331"/>
            <a:ext cx="3709852" cy="9666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Titel 1">
            <a:extLst>
              <a:ext uri="{FF2B5EF4-FFF2-40B4-BE49-F238E27FC236}">
                <a16:creationId xmlns:a16="http://schemas.microsoft.com/office/drawing/2014/main" id="{61918815-B63A-EB80-3DDE-EDDFD26042FE}"/>
              </a:ext>
            </a:extLst>
          </p:cNvPr>
          <p:cNvSpPr txBox="1">
            <a:spLocks/>
          </p:cNvSpPr>
          <p:nvPr/>
        </p:nvSpPr>
        <p:spPr>
          <a:xfrm>
            <a:off x="5250373" y="1675061"/>
            <a:ext cx="5308769" cy="2174465"/>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dirty="0" err="1"/>
              <a:t>Ist</a:t>
            </a:r>
            <a:r>
              <a:rPr lang="en-US" sz="5200" dirty="0"/>
              <a:t> es </a:t>
            </a:r>
            <a:r>
              <a:rPr lang="en-US" sz="5200" dirty="0" err="1"/>
              <a:t>Werbung</a:t>
            </a:r>
            <a:r>
              <a:rPr lang="en-US" sz="5200" dirty="0"/>
              <a:t> ?</a:t>
            </a:r>
          </a:p>
          <a:p>
            <a:pPr algn="ctr"/>
            <a:r>
              <a:rPr lang="en-US" sz="5200" dirty="0">
                <a:solidFill>
                  <a:schemeClr val="bg1"/>
                </a:solidFill>
              </a:rPr>
              <a:t>Ja </a:t>
            </a:r>
            <a:r>
              <a:rPr lang="en-US" sz="5200" dirty="0" err="1">
                <a:solidFill>
                  <a:schemeClr val="bg1"/>
                </a:solidFill>
              </a:rPr>
              <a:t>oder</a:t>
            </a:r>
            <a:r>
              <a:rPr lang="en-US" sz="5200" dirty="0">
                <a:solidFill>
                  <a:schemeClr val="bg1"/>
                </a:solidFill>
              </a:rPr>
              <a:t> </a:t>
            </a:r>
            <a:r>
              <a:rPr lang="en-US" sz="5200" dirty="0" err="1">
                <a:solidFill>
                  <a:schemeClr val="bg1"/>
                </a:solidFill>
              </a:rPr>
              <a:t>nein</a:t>
            </a:r>
            <a:r>
              <a:rPr lang="en-US" sz="5200" dirty="0">
                <a:solidFill>
                  <a:schemeClr val="bg1"/>
                </a:solidFill>
              </a:rPr>
              <a:t>?</a:t>
            </a:r>
          </a:p>
        </p:txBody>
      </p:sp>
    </p:spTree>
    <p:extLst>
      <p:ext uri="{BB962C8B-B14F-4D97-AF65-F5344CB8AC3E}">
        <p14:creationId xmlns:p14="http://schemas.microsoft.com/office/powerpoint/2010/main" val="3717221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0D78E-8B71-BADA-C784-0429FD3E5F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E8BF26-74C1-1AA7-CF62-19ACB21AF2C5}"/>
              </a:ext>
            </a:extLst>
          </p:cNvPr>
          <p:cNvSpPr>
            <a:spLocks noGrp="1"/>
          </p:cNvSpPr>
          <p:nvPr>
            <p:ph type="title"/>
          </p:nvPr>
        </p:nvSpPr>
        <p:spPr/>
        <p:txBody>
          <a:bodyPr>
            <a:normAutofit/>
          </a:bodyPr>
          <a:lstStyle/>
          <a:p>
            <a:pPr algn="ctr"/>
            <a:r>
              <a:rPr lang="de-CH" sz="4000" b="1" dirty="0">
                <a:solidFill>
                  <a:schemeClr val="accent1"/>
                </a:solidFill>
              </a:rPr>
              <a:t>Ist es Werbung – ja oder nein?</a:t>
            </a:r>
            <a:br>
              <a:rPr lang="de-CH" sz="4000" b="1" dirty="0">
                <a:solidFill>
                  <a:schemeClr val="accent1"/>
                </a:solidFill>
              </a:rPr>
            </a:br>
            <a:endParaRPr lang="en-US" sz="4000" b="1" dirty="0">
              <a:solidFill>
                <a:schemeClr val="accent1"/>
              </a:solidFill>
            </a:endParaRPr>
          </a:p>
        </p:txBody>
      </p:sp>
      <p:sp>
        <p:nvSpPr>
          <p:cNvPr id="7" name="Rectangle 6">
            <a:extLst>
              <a:ext uri="{FF2B5EF4-FFF2-40B4-BE49-F238E27FC236}">
                <a16:creationId xmlns:a16="http://schemas.microsoft.com/office/drawing/2014/main" id="{6F49959C-AE4F-0868-6B48-C14102E2833B}"/>
              </a:ext>
            </a:extLst>
          </p:cNvPr>
          <p:cNvSpPr/>
          <p:nvPr/>
        </p:nvSpPr>
        <p:spPr>
          <a:xfrm>
            <a:off x="970156" y="4364260"/>
            <a:ext cx="6936059" cy="53430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8" name="Rectangle 7">
            <a:extLst>
              <a:ext uri="{FF2B5EF4-FFF2-40B4-BE49-F238E27FC236}">
                <a16:creationId xmlns:a16="http://schemas.microsoft.com/office/drawing/2014/main" id="{827D8556-52A3-90DB-DC8E-1E4C1EA92E37}"/>
              </a:ext>
            </a:extLst>
          </p:cNvPr>
          <p:cNvSpPr/>
          <p:nvPr/>
        </p:nvSpPr>
        <p:spPr>
          <a:xfrm>
            <a:off x="970156" y="4898564"/>
            <a:ext cx="1895707" cy="53430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4" name="Content Placeholder 3">
            <a:extLst>
              <a:ext uri="{FF2B5EF4-FFF2-40B4-BE49-F238E27FC236}">
                <a16:creationId xmlns:a16="http://schemas.microsoft.com/office/drawing/2014/main" id="{1D4CF37B-8489-706B-5593-5BDADF7C4E2C}"/>
              </a:ext>
            </a:extLst>
          </p:cNvPr>
          <p:cNvSpPr>
            <a:spLocks noGrp="1"/>
          </p:cNvSpPr>
          <p:nvPr>
            <p:ph sz="half" idx="1"/>
          </p:nvPr>
        </p:nvSpPr>
        <p:spPr>
          <a:xfrm>
            <a:off x="970156" y="1825625"/>
            <a:ext cx="10383643" cy="4351338"/>
          </a:xfrm>
        </p:spPr>
        <p:txBody>
          <a:bodyPr vert="horz" lIns="91440" tIns="45720" rIns="91440" bIns="45720" rtlCol="0" anchor="t">
            <a:normAutofit/>
          </a:bodyPr>
          <a:lstStyle/>
          <a:p>
            <a:pPr marL="0" indent="0">
              <a:buNone/>
            </a:pPr>
            <a:r>
              <a:rPr lang="en-US" b="1" dirty="0" err="1">
                <a:solidFill>
                  <a:schemeClr val="accent1"/>
                </a:solidFill>
              </a:rPr>
              <a:t>Deine</a:t>
            </a:r>
            <a:r>
              <a:rPr lang="en-US" b="1" dirty="0">
                <a:solidFill>
                  <a:schemeClr val="accent1"/>
                </a:solidFill>
              </a:rPr>
              <a:t> </a:t>
            </a:r>
            <a:r>
              <a:rPr lang="en-US" b="1" dirty="0" err="1">
                <a:solidFill>
                  <a:schemeClr val="accent1"/>
                </a:solidFill>
              </a:rPr>
              <a:t>Auswertung</a:t>
            </a:r>
            <a:endParaRPr lang="en-US" dirty="0">
              <a:solidFill>
                <a:schemeClr val="accent1"/>
              </a:solidFill>
            </a:endParaRPr>
          </a:p>
          <a:p>
            <a:pPr marL="0" indent="0">
              <a:buNone/>
            </a:pPr>
            <a:r>
              <a:rPr lang="en-US" dirty="0"/>
              <a:t>Du hast </a:t>
            </a:r>
            <a:r>
              <a:rPr lang="en-US" dirty="0" err="1"/>
              <a:t>insgesamt</a:t>
            </a:r>
            <a:r>
              <a:rPr lang="en-US" dirty="0"/>
              <a:t> 10 Bilder </a:t>
            </a:r>
            <a:r>
              <a:rPr lang="en-US" dirty="0" err="1"/>
              <a:t>gesehen</a:t>
            </a:r>
            <a:r>
              <a:rPr lang="en-US" dirty="0"/>
              <a:t>. </a:t>
            </a:r>
          </a:p>
          <a:p>
            <a:pPr marL="0" indent="0">
              <a:buNone/>
            </a:pPr>
            <a:r>
              <a:rPr lang="en-US" dirty="0">
                <a:sym typeface="Wingdings" panose="05000000000000000000" pitchFamily="2" charset="2"/>
              </a:rPr>
              <a:t> </a:t>
            </a:r>
            <a:r>
              <a:rPr lang="en-US" dirty="0"/>
              <a:t>Wie oft </a:t>
            </a:r>
            <a:r>
              <a:rPr lang="en-US" dirty="0" err="1"/>
              <a:t>lagst</a:t>
            </a:r>
            <a:r>
              <a:rPr lang="en-US" dirty="0"/>
              <a:t> du </a:t>
            </a:r>
            <a:r>
              <a:rPr lang="en-US" dirty="0" err="1"/>
              <a:t>richtig</a:t>
            </a:r>
            <a:r>
              <a:rPr lang="en-US" dirty="0"/>
              <a:t>?</a:t>
            </a:r>
          </a:p>
          <a:p>
            <a:pPr marL="0" indent="0">
              <a:buNone/>
            </a:pPr>
            <a:endParaRPr lang="en-US" dirty="0"/>
          </a:p>
          <a:p>
            <a:pPr marL="0" indent="0">
              <a:buNone/>
            </a:pPr>
            <a:r>
              <a:rPr lang="en-US" b="1" dirty="0">
                <a:solidFill>
                  <a:schemeClr val="accent1"/>
                </a:solidFill>
              </a:rPr>
              <a:t>Frage ?</a:t>
            </a:r>
            <a:endParaRPr lang="en-US" dirty="0">
              <a:solidFill>
                <a:schemeClr val="accent1"/>
              </a:solidFill>
            </a:endParaRPr>
          </a:p>
          <a:p>
            <a:pPr>
              <a:buFont typeface="Wingdings" panose="05000000000000000000" pitchFamily="2" charset="2"/>
              <a:buChar char="à"/>
            </a:pPr>
            <a:r>
              <a:rPr lang="en-US" dirty="0">
                <a:solidFill>
                  <a:schemeClr val="bg1"/>
                </a:solidFill>
              </a:rPr>
              <a:t> </a:t>
            </a:r>
            <a:r>
              <a:rPr lang="en-US" dirty="0" err="1">
                <a:solidFill>
                  <a:schemeClr val="bg1"/>
                </a:solidFill>
              </a:rPr>
              <a:t>Ist</a:t>
            </a:r>
            <a:r>
              <a:rPr lang="en-US" dirty="0">
                <a:solidFill>
                  <a:schemeClr val="bg1"/>
                </a:solidFill>
              </a:rPr>
              <a:t> es </a:t>
            </a:r>
            <a:r>
              <a:rPr lang="en-US" dirty="0" err="1">
                <a:solidFill>
                  <a:schemeClr val="bg1"/>
                </a:solidFill>
              </a:rPr>
              <a:t>schwierig</a:t>
            </a:r>
            <a:r>
              <a:rPr lang="en-US" dirty="0">
                <a:solidFill>
                  <a:schemeClr val="bg1"/>
                </a:solidFill>
              </a:rPr>
              <a:t>, die </a:t>
            </a:r>
            <a:r>
              <a:rPr lang="en-US" dirty="0" err="1">
                <a:solidFill>
                  <a:schemeClr val="bg1"/>
                </a:solidFill>
              </a:rPr>
              <a:t>Werbung</a:t>
            </a:r>
            <a:r>
              <a:rPr lang="en-US" dirty="0">
                <a:solidFill>
                  <a:schemeClr val="bg1"/>
                </a:solidFill>
              </a:rPr>
              <a:t> </a:t>
            </a:r>
            <a:r>
              <a:rPr lang="en-US" dirty="0" err="1">
                <a:solidFill>
                  <a:schemeClr val="bg1"/>
                </a:solidFill>
              </a:rPr>
              <a:t>zu</a:t>
            </a:r>
            <a:r>
              <a:rPr lang="en-US" dirty="0">
                <a:solidFill>
                  <a:schemeClr val="bg1"/>
                </a:solidFill>
              </a:rPr>
              <a:t> </a:t>
            </a:r>
            <a:r>
              <a:rPr lang="en-US" dirty="0" err="1">
                <a:solidFill>
                  <a:schemeClr val="bg1"/>
                </a:solidFill>
              </a:rPr>
              <a:t>erkennen</a:t>
            </a:r>
            <a:endParaRPr lang="en-US" dirty="0">
              <a:solidFill>
                <a:schemeClr val="bg1"/>
              </a:solidFill>
            </a:endParaRPr>
          </a:p>
          <a:p>
            <a:pPr>
              <a:buFont typeface="Wingdings" panose="05000000000000000000" pitchFamily="2" charset="2"/>
              <a:buChar char="à"/>
            </a:pPr>
            <a:r>
              <a:rPr lang="en-US" dirty="0">
                <a:solidFill>
                  <a:schemeClr val="bg1"/>
                </a:solidFill>
              </a:rPr>
              <a:t> </a:t>
            </a:r>
            <a:r>
              <a:rPr lang="en-US" dirty="0" err="1">
                <a:solidFill>
                  <a:schemeClr val="bg1"/>
                </a:solidFill>
              </a:rPr>
              <a:t>Warum</a:t>
            </a:r>
            <a:r>
              <a:rPr lang="en-US" dirty="0">
                <a:solidFill>
                  <a:schemeClr val="bg1"/>
                </a:solidFill>
              </a:rPr>
              <a:t>?</a:t>
            </a:r>
          </a:p>
        </p:txBody>
      </p:sp>
    </p:spTree>
    <p:extLst>
      <p:ext uri="{BB962C8B-B14F-4D97-AF65-F5344CB8AC3E}">
        <p14:creationId xmlns:p14="http://schemas.microsoft.com/office/powerpoint/2010/main" val="1349250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AE899C-F95F-ABA8-150D-D654B7EF529C}"/>
              </a:ext>
            </a:extLst>
          </p:cNvPr>
          <p:cNvSpPr/>
          <p:nvPr/>
        </p:nvSpPr>
        <p:spPr>
          <a:xfrm>
            <a:off x="5789086" y="4363304"/>
            <a:ext cx="6003179" cy="1591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2" name="Titel 1">
            <a:extLst>
              <a:ext uri="{FF2B5EF4-FFF2-40B4-BE49-F238E27FC236}">
                <a16:creationId xmlns:a16="http://schemas.microsoft.com/office/drawing/2014/main" id="{1DD30F1C-97F6-CF85-AD79-BA23FD533C23}"/>
              </a:ext>
            </a:extLst>
          </p:cNvPr>
          <p:cNvSpPr>
            <a:spLocks noGrp="1"/>
          </p:cNvSpPr>
          <p:nvPr>
            <p:ph type="title"/>
          </p:nvPr>
        </p:nvSpPr>
        <p:spPr>
          <a:xfrm>
            <a:off x="2099876" y="414027"/>
            <a:ext cx="10515600" cy="1325563"/>
          </a:xfrm>
        </p:spPr>
        <p:txBody>
          <a:bodyPr vert="horz" lIns="91440" tIns="45720" rIns="91440" bIns="45720" rtlCol="0" anchor="b">
            <a:normAutofit/>
          </a:bodyPr>
          <a:lstStyle/>
          <a:p>
            <a:r>
              <a:rPr lang="en-US" sz="4000" b="1" kern="1200" dirty="0">
                <a:solidFill>
                  <a:schemeClr val="accent1"/>
                </a:solidFill>
                <a:latin typeface="+mj-lt"/>
                <a:ea typeface="+mj-ea"/>
                <a:cs typeface="+mj-cs"/>
              </a:rPr>
              <a:t>Die Manipulation der </a:t>
            </a:r>
            <a:r>
              <a:rPr lang="en-US" sz="4000" b="1" kern="1200" dirty="0" err="1">
                <a:solidFill>
                  <a:schemeClr val="accent1"/>
                </a:solidFill>
                <a:latin typeface="+mj-lt"/>
                <a:ea typeface="+mj-ea"/>
                <a:cs typeface="+mj-cs"/>
              </a:rPr>
              <a:t>Tabakindustrie</a:t>
            </a:r>
            <a:r>
              <a:rPr lang="en-US" sz="4000" b="1" kern="1200" dirty="0">
                <a:solidFill>
                  <a:schemeClr val="accent1"/>
                </a:solidFill>
                <a:latin typeface="+mj-lt"/>
                <a:ea typeface="+mj-ea"/>
                <a:cs typeface="+mj-cs"/>
              </a:rPr>
              <a:t> </a:t>
            </a:r>
            <a:br>
              <a:rPr lang="en-US" sz="4000" b="1" kern="1200" dirty="0">
                <a:solidFill>
                  <a:schemeClr val="accent1"/>
                </a:solidFill>
                <a:latin typeface="+mj-lt"/>
                <a:ea typeface="+mj-ea"/>
                <a:cs typeface="+mj-cs"/>
              </a:rPr>
            </a:br>
            <a:endParaRPr lang="en-US" sz="4000" b="1" strike="sngStrike" kern="1200" dirty="0">
              <a:solidFill>
                <a:schemeClr val="accent1"/>
              </a:solidFill>
              <a:latin typeface="+mj-lt"/>
              <a:ea typeface="+mj-ea"/>
              <a:cs typeface="+mj-cs"/>
            </a:endParaRPr>
          </a:p>
        </p:txBody>
      </p:sp>
      <p:sp>
        <p:nvSpPr>
          <p:cNvPr id="9" name="Content Placeholder 8">
            <a:extLst>
              <a:ext uri="{FF2B5EF4-FFF2-40B4-BE49-F238E27FC236}">
                <a16:creationId xmlns:a16="http://schemas.microsoft.com/office/drawing/2014/main" id="{F7A2180A-B10F-2AD9-2C90-5A261FE13E1F}"/>
              </a:ext>
            </a:extLst>
          </p:cNvPr>
          <p:cNvSpPr>
            <a:spLocks noGrp="1"/>
          </p:cNvSpPr>
          <p:nvPr>
            <p:ph sz="half" idx="2"/>
          </p:nvPr>
        </p:nvSpPr>
        <p:spPr>
          <a:xfrm>
            <a:off x="5419493" y="1739590"/>
            <a:ext cx="6493833" cy="4248615"/>
          </a:xfrm>
        </p:spPr>
        <p:txBody>
          <a:bodyPr>
            <a:normAutofit fontScale="85000" lnSpcReduction="10000"/>
          </a:body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de-DE" sz="2400" b="0" i="0" u="none" strike="noStrike" kern="1200" cap="none" spc="0" normalizeH="0" baseline="0" noProof="0" dirty="0">
                <a:ln>
                  <a:noFill/>
                </a:ln>
                <a:solidFill>
                  <a:prstClr val="black"/>
                </a:solidFill>
                <a:effectLst/>
                <a:uLnTx/>
                <a:uFillTx/>
                <a:latin typeface="Aptos" panose="02110004020202020204"/>
                <a:ea typeface="+mn-ea"/>
                <a:cs typeface="+mn-cs"/>
              </a:rPr>
              <a:t>Das sagt die Tabakindustrie :</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de-DE" sz="2600" b="0" i="0" u="none" strike="noStrike" kern="1200" cap="none" spc="0" normalizeH="0" baseline="0" noProof="0" dirty="0">
                <a:ln>
                  <a:noFill/>
                </a:ln>
                <a:solidFill>
                  <a:srgbClr val="C00000"/>
                </a:solidFill>
                <a:effectLst/>
                <a:uLnTx/>
                <a:uFillTx/>
                <a:latin typeface="Aptos" panose="02110004020202020204"/>
                <a:ea typeface="+mn-ea"/>
                <a:cs typeface="+mn-cs"/>
              </a:rPr>
              <a:t>„</a:t>
            </a:r>
            <a:r>
              <a:rPr kumimoji="0" lang="de-DE" sz="2600" b="0" i="1" u="none" strike="noStrike" kern="1200" cap="none" spc="0" normalizeH="0" baseline="0" noProof="0" dirty="0">
                <a:ln>
                  <a:noFill/>
                </a:ln>
                <a:solidFill>
                  <a:srgbClr val="C00000"/>
                </a:solidFill>
                <a:effectLst/>
                <a:uLnTx/>
                <a:uFillTx/>
                <a:latin typeface="Aptos" panose="02110004020202020204"/>
                <a:ea typeface="+mn-ea"/>
                <a:cs typeface="+mn-cs"/>
              </a:rPr>
              <a:t>Wenn junge Erwachsene sich vom Tabak abwenden, ist die Industrie zum Niedergang verurteilt, genauso wie eine Bevölkerung, die keine Kinder mehr hat, irgendwann schrumpfen wird.“</a:t>
            </a:r>
            <a:endParaRPr kumimoji="0" lang="de-DE" sz="2600" b="0" i="0" u="none" strike="noStrike" kern="1200" cap="none" spc="0" normalizeH="0" baseline="0" noProof="0" dirty="0">
              <a:ln>
                <a:noFill/>
              </a:ln>
              <a:solidFill>
                <a:srgbClr val="C00000"/>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de-DE"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de-DE" sz="2400" b="0" i="0" u="none" strike="noStrike" kern="1200" cap="none" spc="0" normalizeH="0" baseline="0" noProof="0" dirty="0">
                <a:ln>
                  <a:noFill/>
                </a:ln>
                <a:solidFill>
                  <a:prstClr val="black"/>
                </a:solidFill>
                <a:effectLst/>
                <a:uLnTx/>
                <a:uFillTx/>
                <a:latin typeface="Aptos" panose="02110004020202020204"/>
                <a:ea typeface="+mn-ea"/>
                <a:cs typeface="+mn-cs"/>
              </a:rPr>
              <a:t>Um ihren Profit zu sichern, richten sich die Hersteller an junge Menschen weil :</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de-DE"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lvl="1">
              <a:spcBef>
                <a:spcPts val="0"/>
              </a:spcBef>
              <a:spcAft>
                <a:spcPts val="600"/>
              </a:spcAft>
              <a:buFont typeface="Courier New" panose="02070309020205020404" pitchFamily="49" charset="0"/>
              <a:buChar char="o"/>
              <a:defRPr/>
            </a:pPr>
            <a:r>
              <a:rPr kumimoji="0" lang="de-DE" b="0" i="0" u="none" strike="noStrike" kern="1200" cap="none" spc="0" normalizeH="0" baseline="0" noProof="0" dirty="0">
                <a:ln>
                  <a:noFill/>
                </a:ln>
                <a:solidFill>
                  <a:schemeClr val="bg1"/>
                </a:solidFill>
                <a:effectLst/>
                <a:uLnTx/>
                <a:uFillTx/>
                <a:latin typeface="Aptos" panose="02110004020202020204"/>
                <a:ea typeface="+mn-ea"/>
                <a:cs typeface="+mn-cs"/>
              </a:rPr>
              <a:t>Die meisten Raucher haben vor ihrem 18. Lebensjahr mit dem Rauchen begonnen.</a:t>
            </a:r>
          </a:p>
          <a:p>
            <a:pPr lvl="1">
              <a:spcBef>
                <a:spcPts val="0"/>
              </a:spcBef>
              <a:spcAft>
                <a:spcPts val="600"/>
              </a:spcAft>
              <a:buFont typeface="Courier New" panose="02070309020205020404" pitchFamily="49" charset="0"/>
              <a:buChar char="o"/>
              <a:defRPr/>
            </a:pPr>
            <a:endParaRPr lang="de-DE" dirty="0">
              <a:solidFill>
                <a:schemeClr val="bg1"/>
              </a:solidFill>
              <a:latin typeface="Aptos" panose="02110004020202020204"/>
            </a:endParaRPr>
          </a:p>
          <a:p>
            <a:pPr lvl="1">
              <a:spcBef>
                <a:spcPts val="0"/>
              </a:spcBef>
              <a:spcAft>
                <a:spcPts val="600"/>
              </a:spcAft>
              <a:buFont typeface="Courier New" panose="02070309020205020404" pitchFamily="49" charset="0"/>
              <a:buChar char="o"/>
              <a:defRPr/>
            </a:pPr>
            <a:r>
              <a:rPr kumimoji="0" lang="de-DE" b="0" i="0" u="none" strike="noStrike" kern="1200" cap="none" spc="0" normalizeH="0" baseline="0" noProof="0" dirty="0">
                <a:ln>
                  <a:noFill/>
                </a:ln>
                <a:solidFill>
                  <a:schemeClr val="bg1"/>
                </a:solidFill>
                <a:effectLst/>
                <a:uLnTx/>
                <a:uFillTx/>
                <a:latin typeface="Aptos" panose="02110004020202020204"/>
                <a:ea typeface="+mn-ea"/>
                <a:cs typeface="+mn-cs"/>
              </a:rPr>
              <a:t>Diejenigen, die als Teenager mit dem Rauchen beginnen, werden oft zu „Kunden auf Lebenszeit”</a:t>
            </a:r>
          </a:p>
          <a:p>
            <a:endParaRPr lang="fr-CH" sz="1800" dirty="0"/>
          </a:p>
        </p:txBody>
      </p:sp>
      <p:pic>
        <p:nvPicPr>
          <p:cNvPr id="6" name="Image 5" descr="Une image contenant plein air, ciel, rose, herbe&#10;&#10;Le contenu généré par l’IA peut être incorrect.">
            <a:extLst>
              <a:ext uri="{FF2B5EF4-FFF2-40B4-BE49-F238E27FC236}">
                <a16:creationId xmlns:a16="http://schemas.microsoft.com/office/drawing/2014/main" id="{B3DEE25D-2BF3-391B-0F63-1BCDFE1A8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11" y="1739590"/>
            <a:ext cx="5119326" cy="4415883"/>
          </a:xfrm>
          <a:prstGeom prst="rect">
            <a:avLst/>
          </a:prstGeom>
        </p:spPr>
      </p:pic>
      <p:sp>
        <p:nvSpPr>
          <p:cNvPr id="10" name="ZoneTexte 9">
            <a:extLst>
              <a:ext uri="{FF2B5EF4-FFF2-40B4-BE49-F238E27FC236}">
                <a16:creationId xmlns:a16="http://schemas.microsoft.com/office/drawing/2014/main" id="{F6BC0FEC-3ABC-150F-C560-245D41E7C282}"/>
              </a:ext>
            </a:extLst>
          </p:cNvPr>
          <p:cNvSpPr txBox="1"/>
          <p:nvPr/>
        </p:nvSpPr>
        <p:spPr>
          <a:xfrm>
            <a:off x="450584" y="1886194"/>
            <a:ext cx="4485579" cy="648126"/>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de-DE" sz="2000" b="1" i="0" u="none" strike="noStrike" kern="1200" cap="none" spc="0" normalizeH="0" baseline="0" noProof="0" dirty="0">
                <a:ln>
                  <a:noFill/>
                </a:ln>
                <a:solidFill>
                  <a:prstClr val="black"/>
                </a:solidFill>
                <a:effectLst/>
                <a:uLnTx/>
                <a:uFillTx/>
                <a:latin typeface="Aptos" panose="02110004020202020204"/>
                <a:ea typeface="+mn-ea"/>
                <a:cs typeface="+mn-cs"/>
              </a:rPr>
              <a:t>Die Tabak- und Nikotinindustrie braucht neue Konsumenten !</a:t>
            </a:r>
          </a:p>
        </p:txBody>
      </p:sp>
    </p:spTree>
    <p:extLst>
      <p:ext uri="{BB962C8B-B14F-4D97-AF65-F5344CB8AC3E}">
        <p14:creationId xmlns:p14="http://schemas.microsoft.com/office/powerpoint/2010/main" val="1335625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57019-746C-7E71-F66A-65C4ED2A9B4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CAA3E99-F5A3-1D80-8A82-8C69C5BA4FEE}"/>
              </a:ext>
            </a:extLst>
          </p:cNvPr>
          <p:cNvSpPr/>
          <p:nvPr/>
        </p:nvSpPr>
        <p:spPr>
          <a:xfrm>
            <a:off x="212949" y="5564458"/>
            <a:ext cx="11766102" cy="87951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Titel 1">
            <a:extLst>
              <a:ext uri="{FF2B5EF4-FFF2-40B4-BE49-F238E27FC236}">
                <a16:creationId xmlns:a16="http://schemas.microsoft.com/office/drawing/2014/main" id="{B748860C-24B8-6CF2-46D1-1FC9860681BD}"/>
              </a:ext>
            </a:extLst>
          </p:cNvPr>
          <p:cNvSpPr>
            <a:spLocks noGrp="1"/>
          </p:cNvSpPr>
          <p:nvPr>
            <p:ph type="title"/>
          </p:nvPr>
        </p:nvSpPr>
        <p:spPr>
          <a:xfrm>
            <a:off x="2099876" y="414027"/>
            <a:ext cx="10515600" cy="1325563"/>
          </a:xfrm>
        </p:spPr>
        <p:txBody>
          <a:bodyPr vert="horz" lIns="91440" tIns="45720" rIns="91440" bIns="45720" rtlCol="0" anchor="b">
            <a:normAutofit/>
          </a:bodyPr>
          <a:lstStyle/>
          <a:p>
            <a:r>
              <a:rPr lang="en-US" sz="4000" b="1" kern="1200" dirty="0">
                <a:solidFill>
                  <a:schemeClr val="accent1"/>
                </a:solidFill>
                <a:latin typeface="+mj-lt"/>
                <a:ea typeface="+mj-ea"/>
                <a:cs typeface="+mj-cs"/>
              </a:rPr>
              <a:t>Die Manipulation der </a:t>
            </a:r>
            <a:r>
              <a:rPr lang="en-US" sz="4000" b="1" kern="1200" dirty="0" err="1">
                <a:solidFill>
                  <a:schemeClr val="accent1"/>
                </a:solidFill>
                <a:latin typeface="+mj-lt"/>
                <a:ea typeface="+mj-ea"/>
                <a:cs typeface="+mj-cs"/>
              </a:rPr>
              <a:t>Tabakindustrie</a:t>
            </a:r>
            <a:r>
              <a:rPr lang="en-US" sz="4000" b="1" kern="1200" dirty="0">
                <a:solidFill>
                  <a:schemeClr val="accent1"/>
                </a:solidFill>
                <a:latin typeface="+mj-lt"/>
                <a:ea typeface="+mj-ea"/>
                <a:cs typeface="+mj-cs"/>
              </a:rPr>
              <a:t> </a:t>
            </a:r>
            <a:br>
              <a:rPr lang="en-US" sz="4000" b="1" kern="1200" dirty="0">
                <a:solidFill>
                  <a:schemeClr val="accent1"/>
                </a:solidFill>
                <a:latin typeface="+mj-lt"/>
                <a:ea typeface="+mj-ea"/>
                <a:cs typeface="+mj-cs"/>
              </a:rPr>
            </a:br>
            <a:endParaRPr lang="en-US" sz="4000" b="1" strike="sngStrike" kern="1200" dirty="0">
              <a:solidFill>
                <a:schemeClr val="accent1"/>
              </a:solidFill>
              <a:latin typeface="+mj-lt"/>
              <a:ea typeface="+mj-ea"/>
              <a:cs typeface="+mj-cs"/>
            </a:endParaRPr>
          </a:p>
        </p:txBody>
      </p:sp>
      <p:sp>
        <p:nvSpPr>
          <p:cNvPr id="12" name="Content Placeholder 11">
            <a:extLst>
              <a:ext uri="{FF2B5EF4-FFF2-40B4-BE49-F238E27FC236}">
                <a16:creationId xmlns:a16="http://schemas.microsoft.com/office/drawing/2014/main" id="{219B5734-3A37-6952-EBD0-94B4E8A4B518}"/>
              </a:ext>
            </a:extLst>
          </p:cNvPr>
          <p:cNvSpPr>
            <a:spLocks noGrp="1"/>
          </p:cNvSpPr>
          <p:nvPr>
            <p:ph sz="half" idx="2"/>
          </p:nvPr>
        </p:nvSpPr>
        <p:spPr>
          <a:xfrm>
            <a:off x="501806" y="1538868"/>
            <a:ext cx="5495770" cy="4650795"/>
          </a:xfrm>
        </p:spPr>
        <p:txBody>
          <a:bodyPr>
            <a:normAutofit/>
          </a:bodyPr>
          <a:lstStyle/>
          <a:p>
            <a:pPr marL="0" indent="0">
              <a:lnSpc>
                <a:spcPct val="110000"/>
              </a:lnSpc>
              <a:spcBef>
                <a:spcPts val="0"/>
              </a:spcBef>
              <a:buNone/>
            </a:pPr>
            <a:r>
              <a:rPr lang="de-DE" sz="2200" dirty="0"/>
              <a:t>Im Internet und insbesondere in sozialen Netzwerken nutzt die Industrie zwei Formen der Kommunikation:</a:t>
            </a:r>
          </a:p>
          <a:p>
            <a:pPr marL="0" indent="0">
              <a:lnSpc>
                <a:spcPct val="110000"/>
              </a:lnSpc>
              <a:spcBef>
                <a:spcPts val="0"/>
              </a:spcBef>
              <a:buNone/>
            </a:pPr>
            <a:endParaRPr lang="de-DE" sz="800" dirty="0"/>
          </a:p>
          <a:p>
            <a:pPr marL="628650" indent="-273050">
              <a:lnSpc>
                <a:spcPct val="110000"/>
              </a:lnSpc>
              <a:spcBef>
                <a:spcPts val="0"/>
              </a:spcBef>
            </a:pPr>
            <a:r>
              <a:rPr lang="de-DE" sz="2200" b="1" dirty="0"/>
              <a:t>direkte Werbekampagnen </a:t>
            </a:r>
            <a:r>
              <a:rPr lang="de-DE" sz="2200" dirty="0"/>
              <a:t>für ihre eigenen Produkte.</a:t>
            </a:r>
          </a:p>
          <a:p>
            <a:pPr marL="355600" indent="0">
              <a:lnSpc>
                <a:spcPct val="110000"/>
              </a:lnSpc>
              <a:spcBef>
                <a:spcPts val="0"/>
              </a:spcBef>
              <a:buNone/>
            </a:pPr>
            <a:endParaRPr lang="de-DE" sz="800" dirty="0"/>
          </a:p>
          <a:p>
            <a:pPr marL="628650" indent="-273050">
              <a:lnSpc>
                <a:spcPct val="110000"/>
              </a:lnSpc>
              <a:spcBef>
                <a:spcPts val="0"/>
              </a:spcBef>
            </a:pPr>
            <a:r>
              <a:rPr lang="de-DE" sz="2200" b="1" dirty="0"/>
              <a:t>Beiträge von Influencern </a:t>
            </a:r>
            <a:r>
              <a:rPr lang="de-DE" sz="2200" dirty="0"/>
              <a:t>mit sehr unterschiedlichen Inhalten, die nur schwer als Werbung zu erkennen sind.</a:t>
            </a:r>
          </a:p>
          <a:p>
            <a:pPr marL="355600" indent="0">
              <a:lnSpc>
                <a:spcPct val="110000"/>
              </a:lnSpc>
              <a:spcBef>
                <a:spcPts val="0"/>
              </a:spcBef>
              <a:buNone/>
            </a:pPr>
            <a:endParaRPr lang="de-DE" sz="2400" dirty="0"/>
          </a:p>
        </p:txBody>
      </p:sp>
      <p:pic>
        <p:nvPicPr>
          <p:cNvPr id="8" name="Content Placeholder 7">
            <a:extLst>
              <a:ext uri="{FF2B5EF4-FFF2-40B4-BE49-F238E27FC236}">
                <a16:creationId xmlns:a16="http://schemas.microsoft.com/office/drawing/2014/main" id="{86DE1483-0CD2-A2A9-C5EB-C9CF16EA8110}"/>
              </a:ext>
            </a:extLst>
          </p:cNvPr>
          <p:cNvPicPr>
            <a:picLocks noGrp="1" noChangeAspect="1"/>
          </p:cNvPicPr>
          <p:nvPr>
            <p:ph sz="quarter" idx="4"/>
          </p:nvPr>
        </p:nvPicPr>
        <p:blipFill>
          <a:blip r:embed="rId3"/>
          <a:stretch>
            <a:fillRect/>
          </a:stretch>
        </p:blipFill>
        <p:spPr>
          <a:xfrm>
            <a:off x="6415601" y="1538868"/>
            <a:ext cx="5563450" cy="3713356"/>
          </a:xfrm>
          <a:prstGeom prst="rect">
            <a:avLst/>
          </a:prstGeom>
        </p:spPr>
      </p:pic>
      <p:sp>
        <p:nvSpPr>
          <p:cNvPr id="9" name="ZoneTexte 8">
            <a:extLst>
              <a:ext uri="{FF2B5EF4-FFF2-40B4-BE49-F238E27FC236}">
                <a16:creationId xmlns:a16="http://schemas.microsoft.com/office/drawing/2014/main" id="{2AEA1DEE-232C-05C3-2FF8-06A67FF7A651}"/>
              </a:ext>
            </a:extLst>
          </p:cNvPr>
          <p:cNvSpPr txBox="1"/>
          <p:nvPr/>
        </p:nvSpPr>
        <p:spPr>
          <a:xfrm>
            <a:off x="325787" y="5654128"/>
            <a:ext cx="11653264" cy="689484"/>
          </a:xfrm>
          <a:prstGeom prst="rect">
            <a:avLst/>
          </a:prstGeom>
          <a:noFill/>
        </p:spPr>
        <p:txBody>
          <a:bodyPr wrap="square">
            <a:spAutoFit/>
          </a:bodyPr>
          <a:lstStyle/>
          <a:p>
            <a:pPr marL="0" indent="0">
              <a:lnSpc>
                <a:spcPct val="110000"/>
              </a:lnSpc>
              <a:spcBef>
                <a:spcPts val="0"/>
              </a:spcBef>
              <a:buNone/>
            </a:pPr>
            <a:r>
              <a:rPr lang="de-DE" dirty="0">
                <a:solidFill>
                  <a:schemeClr val="bg1"/>
                </a:solidFill>
              </a:rPr>
              <a:t>Eine Studie hat gezeigt, dass Nichtraucher, die Tabakwerbung in sozialen Netzwerken ausgesetzt sind, ein doppelt so hohes Risiko haben, mit dem Rauchen anzufangen, als diejenigen, die dieser Art von Werbung nicht ausgesetzt sind.</a:t>
            </a:r>
          </a:p>
        </p:txBody>
      </p:sp>
    </p:spTree>
    <p:extLst>
      <p:ext uri="{BB962C8B-B14F-4D97-AF65-F5344CB8AC3E}">
        <p14:creationId xmlns:p14="http://schemas.microsoft.com/office/powerpoint/2010/main" val="2326650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C7EFC64-A8DD-18F6-1DB5-7E3EC2960773}"/>
              </a:ext>
            </a:extLst>
          </p:cNvPr>
          <p:cNvSpPr>
            <a:spLocks noGrp="1"/>
          </p:cNvSpPr>
          <p:nvPr>
            <p:ph idx="1"/>
          </p:nvPr>
        </p:nvSpPr>
        <p:spPr>
          <a:xfrm>
            <a:off x="1038918" y="1847927"/>
            <a:ext cx="10515600" cy="4351338"/>
          </a:xfrm>
        </p:spPr>
        <p:txBody>
          <a:bodyPr vert="horz" lIns="91440" tIns="45720" rIns="91440" bIns="45720" rtlCol="0" anchor="t">
            <a:normAutofit lnSpcReduction="10000"/>
          </a:bodyPr>
          <a:lstStyle/>
          <a:p>
            <a:pPr marL="342900" indent="-342900">
              <a:lnSpc>
                <a:spcPct val="115000"/>
              </a:lnSpc>
              <a:spcAft>
                <a:spcPts val="800"/>
              </a:spcAft>
              <a:buSzPts val="1000"/>
              <a:buFont typeface="Courier New" panose="02070309020205020404" pitchFamily="49" charset="0"/>
              <a:buChar char="o"/>
              <a:tabLst>
                <a:tab pos="678180" algn="l"/>
              </a:tabLst>
            </a:pPr>
            <a:r>
              <a:rPr lang="de-CH" sz="2800" kern="100" dirty="0">
                <a:effectLst/>
                <a:latin typeface="Aptos"/>
                <a:ea typeface="Aptos" panose="020B0004020202020204" pitchFamily="34" charset="0"/>
                <a:cs typeface="Times New Roman"/>
              </a:rPr>
              <a:t>Wie oft glaubst du, dass du Werbung erkennst? </a:t>
            </a:r>
            <a:r>
              <a:rPr lang="de-CH" kern="100" dirty="0">
                <a:effectLst/>
                <a:latin typeface="Aptos"/>
                <a:ea typeface="Aptos" panose="020B0004020202020204" pitchFamily="34" charset="0"/>
                <a:cs typeface="Times New Roman"/>
              </a:rPr>
              <a:t>(Immer-oft-manchmal?)</a:t>
            </a:r>
            <a:endParaRPr lang="en-US">
              <a:latin typeface="Aptos"/>
              <a:cs typeface="Times New Roman"/>
            </a:endParaRPr>
          </a:p>
          <a:p>
            <a:pPr marL="342900" lvl="0" indent="-342900">
              <a:lnSpc>
                <a:spcPct val="115000"/>
              </a:lnSpc>
              <a:spcAft>
                <a:spcPts val="800"/>
              </a:spcAft>
              <a:buSzPts val="1000"/>
              <a:buFont typeface="Courier New" panose="02070309020205020404" pitchFamily="49" charset="0"/>
              <a:buChar char="o"/>
              <a:tabLst>
                <a:tab pos="678180" algn="l"/>
              </a:tabLst>
            </a:pPr>
            <a:endParaRPr lang="de-CH" sz="1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Courier New" panose="02070309020205020404" pitchFamily="49" charset="0"/>
              <a:buChar char="o"/>
              <a:tabLst>
                <a:tab pos="678180" algn="l"/>
              </a:tabLst>
            </a:pPr>
            <a:r>
              <a:rPr lang="de-CH" sz="2800" kern="100" dirty="0">
                <a:effectLst/>
                <a:latin typeface="Aptos" panose="020B0004020202020204" pitchFamily="34" charset="0"/>
                <a:ea typeface="Aptos" panose="020B0004020202020204" pitchFamily="34" charset="0"/>
                <a:cs typeface="Times New Roman" panose="02020603050405020304" pitchFamily="18" charset="0"/>
              </a:rPr>
              <a:t>Wo hast du in </a:t>
            </a:r>
            <a:r>
              <a:rPr lang="de-CH" sz="2800" kern="100" dirty="0" err="1">
                <a:effectLst/>
                <a:latin typeface="Aptos" panose="020B0004020202020204" pitchFamily="34" charset="0"/>
                <a:ea typeface="Aptos" panose="020B0004020202020204" pitchFamily="34" charset="0"/>
                <a:cs typeface="Times New Roman" panose="02020603050405020304" pitchFamily="18" charset="0"/>
              </a:rPr>
              <a:t>Social</a:t>
            </a:r>
            <a:r>
              <a:rPr lang="de-CH" sz="2800" kern="100" dirty="0">
                <a:effectLst/>
                <a:latin typeface="Aptos" panose="020B0004020202020204" pitchFamily="34" charset="0"/>
                <a:ea typeface="Aptos" panose="020B0004020202020204" pitchFamily="34" charset="0"/>
                <a:cs typeface="Times New Roman" panose="02020603050405020304" pitchFamily="18" charset="0"/>
              </a:rPr>
              <a:t> Media schon Werbung für Nikotinprodukte gesehen?</a:t>
            </a:r>
          </a:p>
          <a:p>
            <a:pPr marL="342900" lvl="0" indent="-342900">
              <a:lnSpc>
                <a:spcPct val="115000"/>
              </a:lnSpc>
              <a:spcAft>
                <a:spcPts val="800"/>
              </a:spcAft>
              <a:buSzPts val="1000"/>
              <a:buFont typeface="Courier New" panose="02070309020205020404" pitchFamily="49" charset="0"/>
              <a:buChar char="o"/>
              <a:tabLst>
                <a:tab pos="678180" algn="l"/>
              </a:tabLst>
            </a:pPr>
            <a:endParaRPr lang="de-CH"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Courier New" panose="02070309020205020404" pitchFamily="49" charset="0"/>
              <a:buChar char="o"/>
              <a:tabLst>
                <a:tab pos="678180" algn="l"/>
              </a:tabLst>
            </a:pPr>
            <a:r>
              <a:rPr lang="de-CH" sz="2800" kern="100" dirty="0">
                <a:effectLst/>
                <a:latin typeface="Aptos" panose="020B0004020202020204" pitchFamily="34" charset="0"/>
                <a:ea typeface="Aptos" panose="020B0004020202020204" pitchFamily="34" charset="0"/>
                <a:cs typeface="Times New Roman" panose="02020603050405020304" pitchFamily="18" charset="0"/>
              </a:rPr>
              <a:t>Meinst du, dass du ab jetzt mehr «versteckte» Werbung erkennen kannst? Wie?</a:t>
            </a:r>
            <a:endParaRPr lang="de-CH" sz="3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Titel 1">
            <a:extLst>
              <a:ext uri="{FF2B5EF4-FFF2-40B4-BE49-F238E27FC236}">
                <a16:creationId xmlns:a16="http://schemas.microsoft.com/office/drawing/2014/main" id="{71A24F43-6FEA-EF99-6E62-45115025838D}"/>
              </a:ext>
            </a:extLst>
          </p:cNvPr>
          <p:cNvSpPr txBox="1">
            <a:spLocks/>
          </p:cNvSpPr>
          <p:nvPr/>
        </p:nvSpPr>
        <p:spPr>
          <a:xfrm>
            <a:off x="2099876" y="414027"/>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accent1"/>
                </a:solidFill>
              </a:rPr>
              <a:t>Manipulation ?! Check dich </a:t>
            </a:r>
            <a:r>
              <a:rPr lang="en-US" sz="4000" b="1" dirty="0" err="1">
                <a:solidFill>
                  <a:schemeClr val="accent1"/>
                </a:solidFill>
              </a:rPr>
              <a:t>selbst</a:t>
            </a:r>
            <a:r>
              <a:rPr lang="en-US" sz="4000" b="1" dirty="0">
                <a:solidFill>
                  <a:schemeClr val="accent1"/>
                </a:solidFill>
              </a:rPr>
              <a:t> ! </a:t>
            </a:r>
            <a:br>
              <a:rPr lang="en-US" sz="4000" b="1" dirty="0">
                <a:solidFill>
                  <a:schemeClr val="accent1"/>
                </a:solidFill>
              </a:rPr>
            </a:br>
            <a:endParaRPr lang="en-US" sz="4000" b="1" strike="sngStrike" dirty="0">
              <a:solidFill>
                <a:schemeClr val="accent1"/>
              </a:solidFill>
            </a:endParaRPr>
          </a:p>
        </p:txBody>
      </p:sp>
      <p:pic>
        <p:nvPicPr>
          <p:cNvPr id="10" name="Graphique 9" descr="Badge 1 avec un remplissage uni">
            <a:extLst>
              <a:ext uri="{FF2B5EF4-FFF2-40B4-BE49-F238E27FC236}">
                <a16:creationId xmlns:a16="http://schemas.microsoft.com/office/drawing/2014/main" id="{744CF4C1-A1D2-3396-F0CE-175A101071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5553" y="1736583"/>
            <a:ext cx="914400" cy="914400"/>
          </a:xfrm>
          <a:prstGeom prst="rect">
            <a:avLst/>
          </a:prstGeom>
        </p:spPr>
      </p:pic>
      <p:pic>
        <p:nvPicPr>
          <p:cNvPr id="12" name="Graphique 11" descr="Badge avec un remplissage uni">
            <a:extLst>
              <a:ext uri="{FF2B5EF4-FFF2-40B4-BE49-F238E27FC236}">
                <a16:creationId xmlns:a16="http://schemas.microsoft.com/office/drawing/2014/main" id="{55AB4302-7B37-C7F9-CDC4-6F2EBD828B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0149" y="3289392"/>
            <a:ext cx="914400" cy="914400"/>
          </a:xfrm>
          <a:prstGeom prst="rect">
            <a:avLst/>
          </a:prstGeom>
        </p:spPr>
      </p:pic>
      <p:pic>
        <p:nvPicPr>
          <p:cNvPr id="14" name="Graphique 13" descr="Badge 3 avec un remplissage uni">
            <a:extLst>
              <a:ext uri="{FF2B5EF4-FFF2-40B4-BE49-F238E27FC236}">
                <a16:creationId xmlns:a16="http://schemas.microsoft.com/office/drawing/2014/main" id="{968B3790-6DFA-26C8-2D02-8E7F707037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4745" y="4759076"/>
            <a:ext cx="914400" cy="914400"/>
          </a:xfrm>
          <a:prstGeom prst="rect">
            <a:avLst/>
          </a:prstGeom>
        </p:spPr>
      </p:pic>
    </p:spTree>
    <p:extLst>
      <p:ext uri="{BB962C8B-B14F-4D97-AF65-F5344CB8AC3E}">
        <p14:creationId xmlns:p14="http://schemas.microsoft.com/office/powerpoint/2010/main" val="506017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2">
            <a:extLst>
              <a:ext uri="{FF2B5EF4-FFF2-40B4-BE49-F238E27FC236}">
                <a16:creationId xmlns:a16="http://schemas.microsoft.com/office/drawing/2014/main" id="{7C120EDE-87D0-97D9-39E8-D8911C58D664}"/>
              </a:ext>
            </a:extLst>
          </p:cNvPr>
          <p:cNvGraphicFramePr>
            <a:graphicFrameLocks noGrp="1"/>
          </p:cNvGraphicFramePr>
          <p:nvPr>
            <p:ph idx="1"/>
            <p:extLst>
              <p:ext uri="{D42A27DB-BD31-4B8C-83A1-F6EECF244321}">
                <p14:modId xmlns:p14="http://schemas.microsoft.com/office/powerpoint/2010/main" val="406260037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el 1">
            <a:extLst>
              <a:ext uri="{FF2B5EF4-FFF2-40B4-BE49-F238E27FC236}">
                <a16:creationId xmlns:a16="http://schemas.microsoft.com/office/drawing/2014/main" id="{61289CE3-0D25-3006-00D5-EDAEF081A2B5}"/>
              </a:ext>
            </a:extLst>
          </p:cNvPr>
          <p:cNvSpPr txBox="1">
            <a:spLocks/>
          </p:cNvSpPr>
          <p:nvPr/>
        </p:nvSpPr>
        <p:spPr>
          <a:xfrm>
            <a:off x="2099876" y="414027"/>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dirty="0">
                <a:solidFill>
                  <a:schemeClr val="accent1"/>
                </a:solidFill>
              </a:rPr>
              <a:t>Manipulation ! Ideen für den </a:t>
            </a:r>
            <a:r>
              <a:rPr lang="en-US" sz="3700" b="1" dirty="0" err="1">
                <a:solidFill>
                  <a:schemeClr val="accent1"/>
                </a:solidFill>
              </a:rPr>
              <a:t>Alltag</a:t>
            </a:r>
            <a:br>
              <a:rPr lang="en-US" sz="3700" b="1" dirty="0">
                <a:solidFill>
                  <a:schemeClr val="accent1"/>
                </a:solidFill>
              </a:rPr>
            </a:br>
            <a:endParaRPr lang="en-US" sz="3700" b="1" strike="sngStrike" dirty="0">
              <a:solidFill>
                <a:schemeClr val="accent1"/>
              </a:solidFill>
            </a:endParaRPr>
          </a:p>
        </p:txBody>
      </p:sp>
    </p:spTree>
    <p:extLst>
      <p:ext uri="{BB962C8B-B14F-4D97-AF65-F5344CB8AC3E}">
        <p14:creationId xmlns:p14="http://schemas.microsoft.com/office/powerpoint/2010/main" val="4051094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5BBB2A-F178-58B6-965B-629D67E6AFE9}"/>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personne, main&#10;&#10;Le contenu généré par l’IA peut être incorrect.">
            <a:extLst>
              <a:ext uri="{FF2B5EF4-FFF2-40B4-BE49-F238E27FC236}">
                <a16:creationId xmlns:a16="http://schemas.microsoft.com/office/drawing/2014/main" id="{B089BCBD-F36A-0569-8397-42CDEC7025E4}"/>
              </a:ext>
            </a:extLst>
          </p:cNvPr>
          <p:cNvPicPr>
            <a:picLocks noChangeAspect="1"/>
          </p:cNvPicPr>
          <p:nvPr/>
        </p:nvPicPr>
        <p:blipFill>
          <a:blip r:embed="rId3">
            <a:extLst>
              <a:ext uri="{28A0092B-C50C-407E-A947-70E740481C1C}">
                <a14:useLocalDpi xmlns:a14="http://schemas.microsoft.com/office/drawing/2010/main" val="0"/>
              </a:ext>
            </a:extLst>
          </a:blip>
          <a:srcRect t="22595" b="25779"/>
          <a:stretch>
            <a:fillRect/>
          </a:stretch>
        </p:blipFill>
        <p:spPr>
          <a:xfrm>
            <a:off x="-1" y="10"/>
            <a:ext cx="12192001" cy="4201449"/>
          </a:xfrm>
          <a:prstGeom prst="rect">
            <a:avLst/>
          </a:prstGeom>
        </p:spPr>
      </p:pic>
      <p:grpSp>
        <p:nvGrpSpPr>
          <p:cNvPr id="31" name="Group 30">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32" name="Freeform: Shape 31">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2" name="Titel 1">
            <a:extLst>
              <a:ext uri="{FF2B5EF4-FFF2-40B4-BE49-F238E27FC236}">
                <a16:creationId xmlns:a16="http://schemas.microsoft.com/office/drawing/2014/main" id="{76713D51-7C18-A1C7-1005-42D2D5AEFA58}"/>
              </a:ext>
            </a:extLst>
          </p:cNvPr>
          <p:cNvSpPr>
            <a:spLocks noGrp="1"/>
          </p:cNvSpPr>
          <p:nvPr>
            <p:ph type="ctrTitle"/>
          </p:nvPr>
        </p:nvSpPr>
        <p:spPr>
          <a:xfrm>
            <a:off x="1528842" y="4197806"/>
            <a:ext cx="10592174" cy="1784271"/>
          </a:xfrm>
        </p:spPr>
        <p:txBody>
          <a:bodyPr vert="horz" lIns="91440" tIns="45720" rIns="91440" bIns="45720" rtlCol="0" anchor="t">
            <a:normAutofit/>
          </a:bodyPr>
          <a:lstStyle/>
          <a:p>
            <a:pPr algn="l">
              <a:lnSpc>
                <a:spcPct val="150000"/>
              </a:lnSpc>
            </a:pPr>
            <a:r>
              <a:rPr lang="en-US" sz="3700" b="1" dirty="0"/>
              <a:t>Wenn du nicht für das </a:t>
            </a:r>
            <a:r>
              <a:rPr lang="en-US" sz="3700" b="1" dirty="0" err="1"/>
              <a:t>Produkt</a:t>
            </a:r>
            <a:r>
              <a:rPr lang="en-US" sz="3700" b="1" dirty="0"/>
              <a:t> </a:t>
            </a:r>
            <a:r>
              <a:rPr lang="en-US" sz="3700" b="1" dirty="0" err="1"/>
              <a:t>bezahlst</a:t>
            </a:r>
            <a:r>
              <a:rPr lang="en-US" sz="3700" b="1" dirty="0"/>
              <a:t>, </a:t>
            </a:r>
            <a:br>
              <a:rPr lang="en-US" sz="3700" b="1" dirty="0"/>
            </a:br>
            <a:r>
              <a:rPr lang="en-US" sz="3700" b="1" dirty="0" err="1"/>
              <a:t>bist</a:t>
            </a:r>
            <a:r>
              <a:rPr lang="en-US" sz="3700" b="1" dirty="0"/>
              <a:t> du </a:t>
            </a:r>
            <a:r>
              <a:rPr lang="en-US" sz="3700" b="1" dirty="0" err="1"/>
              <a:t>wahrscheinlich</a:t>
            </a:r>
            <a:r>
              <a:rPr lang="en-US" sz="3700" b="1" dirty="0"/>
              <a:t> </a:t>
            </a:r>
            <a:r>
              <a:rPr lang="en-US" sz="3700" b="1" dirty="0" err="1"/>
              <a:t>selbst</a:t>
            </a:r>
            <a:r>
              <a:rPr lang="en-US" sz="3700" b="1" dirty="0"/>
              <a:t> das </a:t>
            </a:r>
            <a:r>
              <a:rPr lang="en-US" sz="3700" b="1" dirty="0" err="1"/>
              <a:t>Produkt</a:t>
            </a:r>
            <a:r>
              <a:rPr lang="en-US" sz="3700" b="1" dirty="0"/>
              <a:t>…</a:t>
            </a:r>
            <a:endParaRPr lang="en-US"/>
          </a:p>
        </p:txBody>
      </p:sp>
    </p:spTree>
    <p:extLst>
      <p:ext uri="{BB962C8B-B14F-4D97-AF65-F5344CB8AC3E}">
        <p14:creationId xmlns:p14="http://schemas.microsoft.com/office/powerpoint/2010/main" val="14113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6A8330-9F84-29A5-25B8-5AB0E3C752DE}"/>
              </a:ext>
            </a:extLst>
          </p:cNvPr>
          <p:cNvSpPr/>
          <p:nvPr/>
        </p:nvSpPr>
        <p:spPr>
          <a:xfrm>
            <a:off x="1050700" y="3325201"/>
            <a:ext cx="9599023" cy="222810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el 1">
            <a:extLst>
              <a:ext uri="{FF2B5EF4-FFF2-40B4-BE49-F238E27FC236}">
                <a16:creationId xmlns:a16="http://schemas.microsoft.com/office/drawing/2014/main" id="{D0574DD7-13BD-248C-17DB-B8D401806421}"/>
              </a:ext>
            </a:extLst>
          </p:cNvPr>
          <p:cNvSpPr>
            <a:spLocks noGrp="1"/>
          </p:cNvSpPr>
          <p:nvPr>
            <p:ph type="title"/>
          </p:nvPr>
        </p:nvSpPr>
        <p:spPr/>
        <p:txBody>
          <a:bodyPr/>
          <a:lstStyle/>
          <a:p>
            <a:r>
              <a:rPr lang="de-CH" b="1" dirty="0">
                <a:solidFill>
                  <a:schemeClr val="accent1"/>
                </a:solidFill>
              </a:rPr>
              <a:t>Die Challenge</a:t>
            </a:r>
          </a:p>
        </p:txBody>
      </p:sp>
      <p:sp>
        <p:nvSpPr>
          <p:cNvPr id="4" name="Inhaltsplatzhalter 3">
            <a:extLst>
              <a:ext uri="{FF2B5EF4-FFF2-40B4-BE49-F238E27FC236}">
                <a16:creationId xmlns:a16="http://schemas.microsoft.com/office/drawing/2014/main" id="{669777C6-A938-121B-1053-83FA8730724A}"/>
              </a:ext>
            </a:extLst>
          </p:cNvPr>
          <p:cNvSpPr>
            <a:spLocks noGrp="1"/>
          </p:cNvSpPr>
          <p:nvPr>
            <p:ph sz="half" idx="1"/>
          </p:nvPr>
        </p:nvSpPr>
        <p:spPr>
          <a:xfrm>
            <a:off x="1050700" y="1690688"/>
            <a:ext cx="9811523" cy="4200661"/>
          </a:xfrm>
        </p:spPr>
        <p:txBody>
          <a:bodyPr vert="horz" lIns="91440" tIns="45720" rIns="91440" bIns="45720" rtlCol="0" anchor="t">
            <a:normAutofit/>
          </a:bodyPr>
          <a:lstStyle/>
          <a:p>
            <a:pPr marL="0" indent="0">
              <a:buNone/>
            </a:pPr>
            <a:r>
              <a:rPr lang="de-CH" dirty="0"/>
              <a:t>Du wirst gleich einige </a:t>
            </a:r>
            <a:r>
              <a:rPr lang="de-CH" dirty="0" err="1"/>
              <a:t>Social</a:t>
            </a:r>
            <a:r>
              <a:rPr lang="de-CH" dirty="0"/>
              <a:t>-Media-Posts sehen.</a:t>
            </a:r>
          </a:p>
          <a:p>
            <a:pPr marL="0" indent="0">
              <a:buNone/>
            </a:pPr>
            <a:r>
              <a:rPr lang="de-CH" dirty="0"/>
              <a:t>Erkennst du, ob darin für </a:t>
            </a:r>
            <a:r>
              <a:rPr lang="de-CH" b="1" dirty="0"/>
              <a:t>Nikotinprodukte</a:t>
            </a:r>
            <a:r>
              <a:rPr lang="de-CH" dirty="0"/>
              <a:t> geworben wird, oder nicht?</a:t>
            </a:r>
          </a:p>
          <a:p>
            <a:pPr marL="0" indent="0">
              <a:buNone/>
            </a:pPr>
            <a:endParaRPr lang="de-CH" dirty="0"/>
          </a:p>
          <a:p>
            <a:pPr lvl="1">
              <a:buFont typeface="Wingdings" panose="05000000000000000000" pitchFamily="2" charset="2"/>
              <a:buChar char="à"/>
            </a:pPr>
            <a:r>
              <a:rPr lang="de-CH" sz="2800" dirty="0">
                <a:solidFill>
                  <a:schemeClr val="bg1"/>
                </a:solidFill>
              </a:rPr>
              <a:t> Stimme bei jedem Bild per Handzeichen ab</a:t>
            </a:r>
          </a:p>
          <a:p>
            <a:pPr marL="457200" lvl="1" indent="0">
              <a:buNone/>
            </a:pPr>
            <a:r>
              <a:rPr lang="de-CH" sz="2800" dirty="0">
                <a:solidFill>
                  <a:schemeClr val="bg1"/>
                </a:solidFill>
              </a:rPr>
              <a:t>     Ja = Hand heben ✋</a:t>
            </a:r>
          </a:p>
          <a:p>
            <a:pPr lvl="1">
              <a:buFont typeface="Wingdings" panose="05000000000000000000" pitchFamily="2" charset="2"/>
              <a:buChar char="Ø"/>
            </a:pPr>
            <a:endParaRPr lang="de-CH" sz="2800" dirty="0">
              <a:solidFill>
                <a:schemeClr val="bg1"/>
              </a:solidFill>
            </a:endParaRPr>
          </a:p>
          <a:p>
            <a:pPr marL="457200" lvl="1" indent="0">
              <a:buNone/>
            </a:pPr>
            <a:r>
              <a:rPr lang="de-CH" sz="2800" dirty="0">
                <a:solidFill>
                  <a:schemeClr val="bg1"/>
                </a:solidFill>
                <a:sym typeface="Wingdings" panose="05000000000000000000" pitchFamily="2" charset="2"/>
              </a:rPr>
              <a:t></a:t>
            </a:r>
            <a:r>
              <a:rPr lang="de-CH" sz="2800" dirty="0">
                <a:solidFill>
                  <a:schemeClr val="bg1"/>
                </a:solidFill>
              </a:rPr>
              <a:t> Merke dir die Anzahl deiner richtigen Antworten. </a:t>
            </a:r>
          </a:p>
          <a:p>
            <a:pPr>
              <a:buFont typeface="Wingdings" panose="05000000000000000000" pitchFamily="2" charset="2"/>
              <a:buChar char="Ø"/>
            </a:pPr>
            <a:endParaRPr lang="de-CH" dirty="0"/>
          </a:p>
          <a:p>
            <a:endParaRPr lang="de-CH" dirty="0"/>
          </a:p>
        </p:txBody>
      </p:sp>
    </p:spTree>
    <p:extLst>
      <p:ext uri="{BB962C8B-B14F-4D97-AF65-F5344CB8AC3E}">
        <p14:creationId xmlns:p14="http://schemas.microsoft.com/office/powerpoint/2010/main" val="3913724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B06D7-FB8C-B3FE-7AB8-BFA44CAD0E2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890B2F8-C895-CF6A-AA71-CE1ED7B6857A}"/>
              </a:ext>
            </a:extLst>
          </p:cNvPr>
          <p:cNvSpPr>
            <a:spLocks noGrp="1"/>
          </p:cNvSpPr>
          <p:nvPr>
            <p:ph type="title"/>
          </p:nvPr>
        </p:nvSpPr>
        <p:spPr>
          <a:xfrm>
            <a:off x="7380407" y="743447"/>
            <a:ext cx="3973385" cy="3692028"/>
          </a:xfrm>
          <a:noFill/>
        </p:spPr>
        <p:txBody>
          <a:bodyPr vert="horz" lIns="91440" tIns="45720" rIns="91440" bIns="45720" rtlCol="0" anchor="b">
            <a:normAutofit/>
          </a:bodyPr>
          <a:lstStyle/>
          <a:p>
            <a:r>
              <a:rPr lang="en-US" sz="5200"/>
              <a:t>Ist es Werbung – ja oder nein?</a:t>
            </a:r>
          </a:p>
        </p:txBody>
      </p:sp>
      <p:pic>
        <p:nvPicPr>
          <p:cNvPr id="4" name="Image 3" descr="Une image contenant texte, lunettes de soleil, Visage humain, capture d’écran&#10;&#10;Le contenu généré par l’IA peut être incorrect.">
            <a:extLst>
              <a:ext uri="{FF2B5EF4-FFF2-40B4-BE49-F238E27FC236}">
                <a16:creationId xmlns:a16="http://schemas.microsoft.com/office/drawing/2014/main" id="{9B1A175F-87E5-C97D-1944-4AF8DE63817E}"/>
              </a:ext>
            </a:extLst>
          </p:cNvPr>
          <p:cNvPicPr>
            <a:picLocks noChangeAspect="1"/>
          </p:cNvPicPr>
          <p:nvPr/>
        </p:nvPicPr>
        <p:blipFill>
          <a:blip r:embed="rId3"/>
          <a:stretch>
            <a:fillRect/>
          </a:stretch>
        </p:blipFill>
        <p:spPr>
          <a:xfrm>
            <a:off x="0" y="0"/>
            <a:ext cx="11561415" cy="6858000"/>
          </a:xfrm>
          <a:prstGeom prst="rect">
            <a:avLst/>
          </a:prstGeom>
        </p:spPr>
      </p:pic>
      <p:sp>
        <p:nvSpPr>
          <p:cNvPr id="5" name="Rectangle 4">
            <a:extLst>
              <a:ext uri="{FF2B5EF4-FFF2-40B4-BE49-F238E27FC236}">
                <a16:creationId xmlns:a16="http://schemas.microsoft.com/office/drawing/2014/main" id="{A29CD233-28B3-2125-5327-684A8B37E9E7}"/>
              </a:ext>
            </a:extLst>
          </p:cNvPr>
          <p:cNvSpPr/>
          <p:nvPr/>
        </p:nvSpPr>
        <p:spPr>
          <a:xfrm>
            <a:off x="5525589" y="2589461"/>
            <a:ext cx="6322422" cy="426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Rectangle 6">
            <a:extLst>
              <a:ext uri="{FF2B5EF4-FFF2-40B4-BE49-F238E27FC236}">
                <a16:creationId xmlns:a16="http://schemas.microsoft.com/office/drawing/2014/main" id="{8BA47F11-E605-12A5-24BC-6D3EF147B79B}"/>
              </a:ext>
            </a:extLst>
          </p:cNvPr>
          <p:cNvSpPr/>
          <p:nvPr/>
        </p:nvSpPr>
        <p:spPr>
          <a:xfrm>
            <a:off x="6936377" y="3984171"/>
            <a:ext cx="3696789" cy="7797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Titel 1">
            <a:extLst>
              <a:ext uri="{FF2B5EF4-FFF2-40B4-BE49-F238E27FC236}">
                <a16:creationId xmlns:a16="http://schemas.microsoft.com/office/drawing/2014/main" id="{A75E30EE-CEB0-F510-791D-9333F7E927B7}"/>
              </a:ext>
            </a:extLst>
          </p:cNvPr>
          <p:cNvSpPr txBox="1">
            <a:spLocks/>
          </p:cNvSpPr>
          <p:nvPr/>
        </p:nvSpPr>
        <p:spPr>
          <a:xfrm>
            <a:off x="6096000" y="2589461"/>
            <a:ext cx="5308769" cy="2174465"/>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dirty="0" err="1"/>
              <a:t>Ist</a:t>
            </a:r>
            <a:r>
              <a:rPr lang="en-US" sz="5200" dirty="0"/>
              <a:t> es </a:t>
            </a:r>
            <a:r>
              <a:rPr lang="en-US" sz="5200" dirty="0" err="1"/>
              <a:t>Werbung</a:t>
            </a:r>
            <a:r>
              <a:rPr lang="en-US" sz="5200" dirty="0"/>
              <a:t> ?</a:t>
            </a:r>
          </a:p>
          <a:p>
            <a:pPr algn="ctr"/>
            <a:r>
              <a:rPr lang="en-US" sz="5200" dirty="0">
                <a:solidFill>
                  <a:schemeClr val="bg1"/>
                </a:solidFill>
              </a:rPr>
              <a:t>Ja </a:t>
            </a:r>
            <a:r>
              <a:rPr lang="en-US" sz="5200" dirty="0" err="1">
                <a:solidFill>
                  <a:schemeClr val="bg1"/>
                </a:solidFill>
              </a:rPr>
              <a:t>oder</a:t>
            </a:r>
            <a:r>
              <a:rPr lang="en-US" sz="5200" dirty="0">
                <a:solidFill>
                  <a:schemeClr val="bg1"/>
                </a:solidFill>
              </a:rPr>
              <a:t> </a:t>
            </a:r>
            <a:r>
              <a:rPr lang="en-US" sz="5200" dirty="0" err="1">
                <a:solidFill>
                  <a:schemeClr val="bg1"/>
                </a:solidFill>
              </a:rPr>
              <a:t>nein</a:t>
            </a:r>
            <a:r>
              <a:rPr lang="en-US" sz="5200" dirty="0">
                <a:solidFill>
                  <a:schemeClr val="bg1"/>
                </a:solidFill>
              </a:rPr>
              <a:t>?</a:t>
            </a:r>
          </a:p>
        </p:txBody>
      </p:sp>
      <p:pic>
        <p:nvPicPr>
          <p:cNvPr id="11" name="Image 10" descr="Une image contenant habits, personne, chaussures, plein air&#10;&#10;Le contenu généré par l’IA peut être incorrect.">
            <a:extLst>
              <a:ext uri="{FF2B5EF4-FFF2-40B4-BE49-F238E27FC236}">
                <a16:creationId xmlns:a16="http://schemas.microsoft.com/office/drawing/2014/main" id="{101CCAB8-D094-6898-09D7-193286308220}"/>
              </a:ext>
            </a:extLst>
          </p:cNvPr>
          <p:cNvPicPr>
            <a:picLocks noChangeAspect="1"/>
          </p:cNvPicPr>
          <p:nvPr/>
        </p:nvPicPr>
        <p:blipFill>
          <a:blip r:embed="rId4"/>
          <a:stretch>
            <a:fillRect/>
          </a:stretch>
        </p:blipFill>
        <p:spPr>
          <a:xfrm>
            <a:off x="-13615" y="0"/>
            <a:ext cx="5488227" cy="6858000"/>
          </a:xfrm>
          <a:prstGeom prst="rect">
            <a:avLst/>
          </a:prstGeom>
        </p:spPr>
      </p:pic>
    </p:spTree>
    <p:extLst>
      <p:ext uri="{BB962C8B-B14F-4D97-AF65-F5344CB8AC3E}">
        <p14:creationId xmlns:p14="http://schemas.microsoft.com/office/powerpoint/2010/main" val="1623631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FC6974-AEB7-9E8B-6054-4DB1319735FB}"/>
            </a:ext>
          </a:extLst>
        </p:cNvPr>
        <p:cNvGrpSpPr/>
        <p:nvPr/>
      </p:nvGrpSpPr>
      <p:grpSpPr>
        <a:xfrm>
          <a:off x="0" y="0"/>
          <a:ext cx="0" cy="0"/>
          <a:chOff x="0" y="0"/>
          <a:chExt cx="0" cy="0"/>
        </a:xfrm>
      </p:grpSpPr>
      <p:pic>
        <p:nvPicPr>
          <p:cNvPr id="8" name="Image 7" descr="Une image contenant texte, Visage humain, capture d’écran, personne&#10;&#10;Le contenu généré par l’IA peut être incorrect.">
            <a:extLst>
              <a:ext uri="{FF2B5EF4-FFF2-40B4-BE49-F238E27FC236}">
                <a16:creationId xmlns:a16="http://schemas.microsoft.com/office/drawing/2014/main" id="{C72D9909-FCD6-434F-9BBD-122344FEE110}"/>
              </a:ext>
            </a:extLst>
          </p:cNvPr>
          <p:cNvPicPr>
            <a:picLocks noChangeAspect="1"/>
          </p:cNvPicPr>
          <p:nvPr/>
        </p:nvPicPr>
        <p:blipFill>
          <a:blip r:embed="rId3"/>
          <a:srcRect t="340" r="-1" b="1342"/>
          <a:stretch>
            <a:fillRect/>
          </a:stretch>
        </p:blipFill>
        <p:spPr>
          <a:xfrm>
            <a:off x="20" y="10"/>
            <a:ext cx="6992881" cy="6857990"/>
          </a:xfrm>
          <a:prstGeom prst="rect">
            <a:avLst/>
          </a:prstGeom>
        </p:spPr>
      </p:pic>
      <p:sp>
        <p:nvSpPr>
          <p:cNvPr id="7" name="Rectangle 6">
            <a:extLst>
              <a:ext uri="{FF2B5EF4-FFF2-40B4-BE49-F238E27FC236}">
                <a16:creationId xmlns:a16="http://schemas.microsoft.com/office/drawing/2014/main" id="{0C9CE778-8766-6749-5DB5-EDCC8B52DA08}"/>
              </a:ext>
            </a:extLst>
          </p:cNvPr>
          <p:cNvSpPr/>
          <p:nvPr/>
        </p:nvSpPr>
        <p:spPr>
          <a:xfrm>
            <a:off x="7783856" y="3019528"/>
            <a:ext cx="3614140" cy="8189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Titel 1">
            <a:extLst>
              <a:ext uri="{FF2B5EF4-FFF2-40B4-BE49-F238E27FC236}">
                <a16:creationId xmlns:a16="http://schemas.microsoft.com/office/drawing/2014/main" id="{88489498-9E84-B2C4-FC2F-BC918141566B}"/>
              </a:ext>
            </a:extLst>
          </p:cNvPr>
          <p:cNvSpPr txBox="1">
            <a:spLocks/>
          </p:cNvSpPr>
          <p:nvPr/>
        </p:nvSpPr>
        <p:spPr>
          <a:xfrm>
            <a:off x="6883231" y="1675061"/>
            <a:ext cx="5308769" cy="2174465"/>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dirty="0" err="1"/>
              <a:t>Ist</a:t>
            </a:r>
            <a:r>
              <a:rPr lang="en-US" sz="5200" dirty="0"/>
              <a:t> es </a:t>
            </a:r>
            <a:r>
              <a:rPr lang="en-US" sz="5200" dirty="0" err="1"/>
              <a:t>Werbung</a:t>
            </a:r>
            <a:r>
              <a:rPr lang="en-US" sz="5200" dirty="0"/>
              <a:t> ?</a:t>
            </a:r>
          </a:p>
          <a:p>
            <a:pPr algn="ctr"/>
            <a:r>
              <a:rPr lang="en-US" sz="5200" dirty="0">
                <a:solidFill>
                  <a:schemeClr val="bg1"/>
                </a:solidFill>
              </a:rPr>
              <a:t>Ja </a:t>
            </a:r>
            <a:r>
              <a:rPr lang="en-US" sz="5200" dirty="0" err="1">
                <a:solidFill>
                  <a:schemeClr val="bg1"/>
                </a:solidFill>
              </a:rPr>
              <a:t>oder</a:t>
            </a:r>
            <a:r>
              <a:rPr lang="en-US" sz="5200" dirty="0">
                <a:solidFill>
                  <a:schemeClr val="bg1"/>
                </a:solidFill>
              </a:rPr>
              <a:t> </a:t>
            </a:r>
            <a:r>
              <a:rPr lang="en-US" sz="5200" dirty="0" err="1">
                <a:solidFill>
                  <a:schemeClr val="bg1"/>
                </a:solidFill>
              </a:rPr>
              <a:t>nein</a:t>
            </a:r>
            <a:r>
              <a:rPr lang="en-US" sz="5200" dirty="0">
                <a:solidFill>
                  <a:schemeClr val="bg1"/>
                </a:solidFill>
              </a:rPr>
              <a:t>?</a:t>
            </a:r>
          </a:p>
        </p:txBody>
      </p:sp>
    </p:spTree>
    <p:extLst>
      <p:ext uri="{BB962C8B-B14F-4D97-AF65-F5344CB8AC3E}">
        <p14:creationId xmlns:p14="http://schemas.microsoft.com/office/powerpoint/2010/main" val="2529683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78277B-D82B-C23C-F0F8-590024036F8F}"/>
              </a:ext>
            </a:extLst>
          </p:cNvPr>
          <p:cNvSpPr/>
          <p:nvPr/>
        </p:nvSpPr>
        <p:spPr>
          <a:xfrm>
            <a:off x="7783856" y="3019528"/>
            <a:ext cx="3614140" cy="8189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Titel 1">
            <a:extLst>
              <a:ext uri="{FF2B5EF4-FFF2-40B4-BE49-F238E27FC236}">
                <a16:creationId xmlns:a16="http://schemas.microsoft.com/office/drawing/2014/main" id="{E8C25C35-7B78-4595-53AF-7B9C5739556E}"/>
              </a:ext>
            </a:extLst>
          </p:cNvPr>
          <p:cNvSpPr txBox="1">
            <a:spLocks/>
          </p:cNvSpPr>
          <p:nvPr/>
        </p:nvSpPr>
        <p:spPr>
          <a:xfrm>
            <a:off x="6883231" y="1675061"/>
            <a:ext cx="5308769" cy="2174465"/>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dirty="0" err="1"/>
              <a:t>Ist</a:t>
            </a:r>
            <a:r>
              <a:rPr lang="en-US" sz="5200" dirty="0"/>
              <a:t> es </a:t>
            </a:r>
            <a:r>
              <a:rPr lang="en-US" sz="5200" dirty="0" err="1"/>
              <a:t>Werbung</a:t>
            </a:r>
            <a:r>
              <a:rPr lang="en-US" sz="5200" dirty="0"/>
              <a:t> ?</a:t>
            </a:r>
          </a:p>
          <a:p>
            <a:pPr algn="ctr"/>
            <a:r>
              <a:rPr lang="en-US" sz="5200" dirty="0">
                <a:solidFill>
                  <a:schemeClr val="bg1"/>
                </a:solidFill>
              </a:rPr>
              <a:t>Ja </a:t>
            </a:r>
            <a:r>
              <a:rPr lang="en-US" sz="5200" dirty="0" err="1">
                <a:solidFill>
                  <a:schemeClr val="bg1"/>
                </a:solidFill>
              </a:rPr>
              <a:t>oder</a:t>
            </a:r>
            <a:r>
              <a:rPr lang="en-US" sz="5200" dirty="0">
                <a:solidFill>
                  <a:schemeClr val="bg1"/>
                </a:solidFill>
              </a:rPr>
              <a:t> </a:t>
            </a:r>
            <a:r>
              <a:rPr lang="en-US" sz="5200" dirty="0" err="1">
                <a:solidFill>
                  <a:schemeClr val="bg1"/>
                </a:solidFill>
              </a:rPr>
              <a:t>nein</a:t>
            </a:r>
            <a:r>
              <a:rPr lang="en-US" sz="5200" dirty="0">
                <a:solidFill>
                  <a:schemeClr val="bg1"/>
                </a:solidFill>
              </a:rPr>
              <a:t>?</a:t>
            </a:r>
          </a:p>
        </p:txBody>
      </p:sp>
      <p:pic>
        <p:nvPicPr>
          <p:cNvPr id="9" name="Image 8" descr="Une image contenant animation japonaise, dessin humoristique, graphisme, fiction&#10;&#10;Le contenu généré par l’IA peut être incorrect.">
            <a:extLst>
              <a:ext uri="{FF2B5EF4-FFF2-40B4-BE49-F238E27FC236}">
                <a16:creationId xmlns:a16="http://schemas.microsoft.com/office/drawing/2014/main" id="{5B0A1DDF-F5E4-1785-EBAB-B21E47237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00" y="1056107"/>
            <a:ext cx="6780652" cy="4520436"/>
          </a:xfrm>
          <a:prstGeom prst="rect">
            <a:avLst/>
          </a:prstGeom>
        </p:spPr>
      </p:pic>
    </p:spTree>
    <p:extLst>
      <p:ext uri="{BB962C8B-B14F-4D97-AF65-F5344CB8AC3E}">
        <p14:creationId xmlns:p14="http://schemas.microsoft.com/office/powerpoint/2010/main" val="3179472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59D4F6-B808-7AD1-6E09-75C52C27B95F}"/>
            </a:ext>
          </a:extLst>
        </p:cNvPr>
        <p:cNvGrpSpPr/>
        <p:nvPr/>
      </p:nvGrpSpPr>
      <p:grpSpPr>
        <a:xfrm>
          <a:off x="0" y="0"/>
          <a:ext cx="0" cy="0"/>
          <a:chOff x="0" y="0"/>
          <a:chExt cx="0" cy="0"/>
        </a:xfrm>
      </p:grpSpPr>
      <p:pic>
        <p:nvPicPr>
          <p:cNvPr id="8" name="Content Placeholder 7" descr="A black wall with white text and a group of people in the background&#10;&#10;AI-generated content may be incorrect.">
            <a:extLst>
              <a:ext uri="{FF2B5EF4-FFF2-40B4-BE49-F238E27FC236}">
                <a16:creationId xmlns:a16="http://schemas.microsoft.com/office/drawing/2014/main" id="{7A91EAAF-C9DC-7792-43B3-F8DD50E9B550}"/>
              </a:ext>
            </a:extLst>
          </p:cNvPr>
          <p:cNvPicPr>
            <a:picLocks noChangeAspect="1"/>
          </p:cNvPicPr>
          <p:nvPr/>
        </p:nvPicPr>
        <p:blipFill>
          <a:blip r:embed="rId3"/>
          <a:srcRect l="6936" r="20668" b="1"/>
          <a:stretch>
            <a:fillRect/>
          </a:stretch>
        </p:blipFill>
        <p:spPr>
          <a:xfrm>
            <a:off x="20" y="10"/>
            <a:ext cx="6992881" cy="6857990"/>
          </a:xfrm>
          <a:prstGeom prst="rect">
            <a:avLst/>
          </a:prstGeom>
        </p:spPr>
      </p:pic>
      <p:sp>
        <p:nvSpPr>
          <p:cNvPr id="5" name="Rectangle 4">
            <a:extLst>
              <a:ext uri="{FF2B5EF4-FFF2-40B4-BE49-F238E27FC236}">
                <a16:creationId xmlns:a16="http://schemas.microsoft.com/office/drawing/2014/main" id="{6FDC3BE1-4728-15DA-B21F-B9681BD76A5E}"/>
              </a:ext>
            </a:extLst>
          </p:cNvPr>
          <p:cNvSpPr/>
          <p:nvPr/>
        </p:nvSpPr>
        <p:spPr>
          <a:xfrm>
            <a:off x="7783856" y="3019528"/>
            <a:ext cx="3614140" cy="8189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Titel 1">
            <a:extLst>
              <a:ext uri="{FF2B5EF4-FFF2-40B4-BE49-F238E27FC236}">
                <a16:creationId xmlns:a16="http://schemas.microsoft.com/office/drawing/2014/main" id="{2CCC30B3-FE3B-0899-5EE6-165CEE0431BA}"/>
              </a:ext>
            </a:extLst>
          </p:cNvPr>
          <p:cNvSpPr txBox="1">
            <a:spLocks/>
          </p:cNvSpPr>
          <p:nvPr/>
        </p:nvSpPr>
        <p:spPr>
          <a:xfrm>
            <a:off x="6883231" y="1675061"/>
            <a:ext cx="5308769" cy="2174465"/>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dirty="0" err="1"/>
              <a:t>Ist</a:t>
            </a:r>
            <a:r>
              <a:rPr lang="en-US" sz="5200" dirty="0"/>
              <a:t> es </a:t>
            </a:r>
            <a:r>
              <a:rPr lang="en-US" sz="5200" dirty="0" err="1"/>
              <a:t>Werbung</a:t>
            </a:r>
            <a:r>
              <a:rPr lang="en-US" sz="5200" dirty="0"/>
              <a:t> ?</a:t>
            </a:r>
          </a:p>
          <a:p>
            <a:pPr algn="ctr"/>
            <a:r>
              <a:rPr lang="en-US" sz="5200" dirty="0">
                <a:solidFill>
                  <a:schemeClr val="bg1"/>
                </a:solidFill>
              </a:rPr>
              <a:t>Ja </a:t>
            </a:r>
            <a:r>
              <a:rPr lang="en-US" sz="5200" dirty="0" err="1">
                <a:solidFill>
                  <a:schemeClr val="bg1"/>
                </a:solidFill>
              </a:rPr>
              <a:t>oder</a:t>
            </a:r>
            <a:r>
              <a:rPr lang="en-US" sz="5200" dirty="0">
                <a:solidFill>
                  <a:schemeClr val="bg1"/>
                </a:solidFill>
              </a:rPr>
              <a:t> </a:t>
            </a:r>
            <a:r>
              <a:rPr lang="en-US" sz="5200" dirty="0" err="1">
                <a:solidFill>
                  <a:schemeClr val="bg1"/>
                </a:solidFill>
              </a:rPr>
              <a:t>nein</a:t>
            </a:r>
            <a:r>
              <a:rPr lang="en-US" sz="5200" dirty="0">
                <a:solidFill>
                  <a:schemeClr val="bg1"/>
                </a:solidFill>
              </a:rPr>
              <a:t>?</a:t>
            </a:r>
          </a:p>
        </p:txBody>
      </p:sp>
    </p:spTree>
    <p:extLst>
      <p:ext uri="{BB962C8B-B14F-4D97-AF65-F5344CB8AC3E}">
        <p14:creationId xmlns:p14="http://schemas.microsoft.com/office/powerpoint/2010/main" val="2820090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723B7F-FE8B-A79F-C9DF-6892DAC2E70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C6F9E33-6052-14AA-597F-6D734C429B20}"/>
              </a:ext>
            </a:extLst>
          </p:cNvPr>
          <p:cNvSpPr/>
          <p:nvPr/>
        </p:nvSpPr>
        <p:spPr>
          <a:xfrm>
            <a:off x="6897188" y="2978331"/>
            <a:ext cx="3709852" cy="9666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Titel 1">
            <a:extLst>
              <a:ext uri="{FF2B5EF4-FFF2-40B4-BE49-F238E27FC236}">
                <a16:creationId xmlns:a16="http://schemas.microsoft.com/office/drawing/2014/main" id="{81253445-5D32-960A-7218-B8ADAF902D12}"/>
              </a:ext>
            </a:extLst>
          </p:cNvPr>
          <p:cNvSpPr txBox="1">
            <a:spLocks/>
          </p:cNvSpPr>
          <p:nvPr/>
        </p:nvSpPr>
        <p:spPr>
          <a:xfrm>
            <a:off x="6086397" y="1675061"/>
            <a:ext cx="5308769" cy="2174465"/>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dirty="0" err="1"/>
              <a:t>Ist</a:t>
            </a:r>
            <a:r>
              <a:rPr lang="en-US" sz="5200" dirty="0"/>
              <a:t> es </a:t>
            </a:r>
            <a:r>
              <a:rPr lang="en-US" sz="5200" dirty="0" err="1"/>
              <a:t>Werbung</a:t>
            </a:r>
            <a:r>
              <a:rPr lang="en-US" sz="5200" dirty="0"/>
              <a:t> ?</a:t>
            </a:r>
          </a:p>
          <a:p>
            <a:pPr algn="ctr"/>
            <a:r>
              <a:rPr lang="en-US" sz="5200" dirty="0">
                <a:solidFill>
                  <a:schemeClr val="bg1"/>
                </a:solidFill>
              </a:rPr>
              <a:t>Ja </a:t>
            </a:r>
            <a:r>
              <a:rPr lang="en-US" sz="5200" dirty="0" err="1">
                <a:solidFill>
                  <a:schemeClr val="bg1"/>
                </a:solidFill>
              </a:rPr>
              <a:t>oder</a:t>
            </a:r>
            <a:r>
              <a:rPr lang="en-US" sz="5200" dirty="0">
                <a:solidFill>
                  <a:schemeClr val="bg1"/>
                </a:solidFill>
              </a:rPr>
              <a:t> </a:t>
            </a:r>
            <a:r>
              <a:rPr lang="en-US" sz="5200" dirty="0" err="1">
                <a:solidFill>
                  <a:schemeClr val="bg1"/>
                </a:solidFill>
              </a:rPr>
              <a:t>nein</a:t>
            </a:r>
            <a:r>
              <a:rPr lang="en-US" sz="5200" dirty="0">
                <a:solidFill>
                  <a:schemeClr val="bg1"/>
                </a:solidFill>
              </a:rPr>
              <a:t>?</a:t>
            </a:r>
          </a:p>
        </p:txBody>
      </p:sp>
      <p:pic>
        <p:nvPicPr>
          <p:cNvPr id="3" name="Image 2" descr="Une image contenant texte, personne, habits, capture d’écran&#10;&#10;Le contenu généré par l’IA peut être incorrect.">
            <a:extLst>
              <a:ext uri="{FF2B5EF4-FFF2-40B4-BE49-F238E27FC236}">
                <a16:creationId xmlns:a16="http://schemas.microsoft.com/office/drawing/2014/main" id="{D1401661-5BFF-800D-4516-2D3AF1780D69}"/>
              </a:ext>
            </a:extLst>
          </p:cNvPr>
          <p:cNvPicPr>
            <a:picLocks noChangeAspect="1"/>
          </p:cNvPicPr>
          <p:nvPr/>
        </p:nvPicPr>
        <p:blipFill>
          <a:blip r:embed="rId3">
            <a:extLst>
              <a:ext uri="{28A0092B-C50C-407E-A947-70E740481C1C}">
                <a14:useLocalDpi xmlns:a14="http://schemas.microsoft.com/office/drawing/2010/main" val="0"/>
              </a:ext>
            </a:extLst>
          </a:blip>
          <a:srcRect t="11948" b="30723"/>
          <a:stretch>
            <a:fillRect/>
          </a:stretch>
        </p:blipFill>
        <p:spPr>
          <a:xfrm>
            <a:off x="-3" y="-10"/>
            <a:ext cx="5533904" cy="6869684"/>
          </a:xfrm>
          <a:prstGeom prst="rect">
            <a:avLst/>
          </a:prstGeom>
        </p:spPr>
      </p:pic>
      <p:pic>
        <p:nvPicPr>
          <p:cNvPr id="4" name="Image 3" descr="Une image contenant texte, personne, habits, capture d’écran&#10;&#10;Le contenu généré par l’IA peut être incorrect.">
            <a:extLst>
              <a:ext uri="{FF2B5EF4-FFF2-40B4-BE49-F238E27FC236}">
                <a16:creationId xmlns:a16="http://schemas.microsoft.com/office/drawing/2014/main" id="{8DDF2CA9-6D0A-FB5F-0A22-60C8A97CF673}"/>
              </a:ext>
            </a:extLst>
          </p:cNvPr>
          <p:cNvPicPr>
            <a:picLocks noChangeAspect="1"/>
          </p:cNvPicPr>
          <p:nvPr/>
        </p:nvPicPr>
        <p:blipFill>
          <a:blip r:embed="rId3">
            <a:extLst>
              <a:ext uri="{28A0092B-C50C-407E-A947-70E740481C1C}">
                <a14:useLocalDpi xmlns:a14="http://schemas.microsoft.com/office/drawing/2010/main" val="0"/>
              </a:ext>
            </a:extLst>
          </a:blip>
          <a:srcRect t="74960" r="14885" b="10996"/>
          <a:stretch>
            <a:fillRect/>
          </a:stretch>
        </p:blipFill>
        <p:spPr>
          <a:xfrm>
            <a:off x="4335738" y="4267898"/>
            <a:ext cx="3517474" cy="1256689"/>
          </a:xfrm>
          <a:prstGeom prst="rect">
            <a:avLst/>
          </a:prstGeom>
        </p:spPr>
      </p:pic>
    </p:spTree>
    <p:extLst>
      <p:ext uri="{BB962C8B-B14F-4D97-AF65-F5344CB8AC3E}">
        <p14:creationId xmlns:p14="http://schemas.microsoft.com/office/powerpoint/2010/main" val="2997708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3291CD-ED69-A1B7-7DBC-B463511D9F43}"/>
            </a:ext>
          </a:extLst>
        </p:cNvPr>
        <p:cNvGrpSpPr/>
        <p:nvPr/>
      </p:nvGrpSpPr>
      <p:grpSpPr>
        <a:xfrm>
          <a:off x="0" y="0"/>
          <a:ext cx="0" cy="0"/>
          <a:chOff x="0" y="0"/>
          <a:chExt cx="0" cy="0"/>
        </a:xfrm>
      </p:grpSpPr>
      <p:pic>
        <p:nvPicPr>
          <p:cNvPr id="6" name="Image 5" descr="Une image contenant Visage humain, personne, texte, sourire&#10;&#10;Le contenu généré par l’IA peut être incorrect.">
            <a:extLst>
              <a:ext uri="{FF2B5EF4-FFF2-40B4-BE49-F238E27FC236}">
                <a16:creationId xmlns:a16="http://schemas.microsoft.com/office/drawing/2014/main" id="{9BEC3E6B-55C6-61B4-7E73-59E631BFDCCE}"/>
              </a:ext>
            </a:extLst>
          </p:cNvPr>
          <p:cNvPicPr>
            <a:picLocks noChangeAspect="1"/>
          </p:cNvPicPr>
          <p:nvPr/>
        </p:nvPicPr>
        <p:blipFill>
          <a:blip r:embed="rId3"/>
          <a:srcRect l="380" r="9962" b="8272"/>
          <a:stretch>
            <a:fillRect/>
          </a:stretch>
        </p:blipFill>
        <p:spPr>
          <a:xfrm>
            <a:off x="20" y="10"/>
            <a:ext cx="5436143" cy="6853758"/>
          </a:xfrm>
          <a:prstGeom prst="rect">
            <a:avLst/>
          </a:prstGeom>
        </p:spPr>
      </p:pic>
      <p:sp>
        <p:nvSpPr>
          <p:cNvPr id="5" name="Rectangle 4">
            <a:extLst>
              <a:ext uri="{FF2B5EF4-FFF2-40B4-BE49-F238E27FC236}">
                <a16:creationId xmlns:a16="http://schemas.microsoft.com/office/drawing/2014/main" id="{B11242BF-6C5B-D833-AA31-D4B8491BCD02}"/>
              </a:ext>
            </a:extLst>
          </p:cNvPr>
          <p:cNvSpPr/>
          <p:nvPr/>
        </p:nvSpPr>
        <p:spPr>
          <a:xfrm>
            <a:off x="6609805" y="2978331"/>
            <a:ext cx="3709852" cy="9666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Titel 1">
            <a:extLst>
              <a:ext uri="{FF2B5EF4-FFF2-40B4-BE49-F238E27FC236}">
                <a16:creationId xmlns:a16="http://schemas.microsoft.com/office/drawing/2014/main" id="{074DC9E6-3195-86BB-870E-7618EE45426E}"/>
              </a:ext>
            </a:extLst>
          </p:cNvPr>
          <p:cNvSpPr txBox="1">
            <a:spLocks/>
          </p:cNvSpPr>
          <p:nvPr/>
        </p:nvSpPr>
        <p:spPr>
          <a:xfrm>
            <a:off x="5812077" y="1675061"/>
            <a:ext cx="5308769" cy="2174465"/>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dirty="0" err="1"/>
              <a:t>Ist</a:t>
            </a:r>
            <a:r>
              <a:rPr lang="en-US" sz="5200" dirty="0"/>
              <a:t> es </a:t>
            </a:r>
            <a:r>
              <a:rPr lang="en-US" sz="5200" dirty="0" err="1"/>
              <a:t>Werbung</a:t>
            </a:r>
            <a:r>
              <a:rPr lang="en-US" sz="5200" dirty="0"/>
              <a:t> ?</a:t>
            </a:r>
          </a:p>
          <a:p>
            <a:pPr algn="ctr"/>
            <a:r>
              <a:rPr lang="en-US" sz="5200" dirty="0">
                <a:solidFill>
                  <a:schemeClr val="bg1"/>
                </a:solidFill>
              </a:rPr>
              <a:t>Ja </a:t>
            </a:r>
            <a:r>
              <a:rPr lang="en-US" sz="5200" dirty="0" err="1">
                <a:solidFill>
                  <a:schemeClr val="bg1"/>
                </a:solidFill>
              </a:rPr>
              <a:t>oder</a:t>
            </a:r>
            <a:r>
              <a:rPr lang="en-US" sz="5200" dirty="0">
                <a:solidFill>
                  <a:schemeClr val="bg1"/>
                </a:solidFill>
              </a:rPr>
              <a:t> </a:t>
            </a:r>
            <a:r>
              <a:rPr lang="en-US" sz="5200" dirty="0" err="1">
                <a:solidFill>
                  <a:schemeClr val="bg1"/>
                </a:solidFill>
              </a:rPr>
              <a:t>nein</a:t>
            </a:r>
            <a:r>
              <a:rPr lang="en-US" sz="5200" dirty="0">
                <a:solidFill>
                  <a:schemeClr val="bg1"/>
                </a:solidFill>
              </a:rPr>
              <a:t>?</a:t>
            </a:r>
          </a:p>
        </p:txBody>
      </p:sp>
    </p:spTree>
    <p:extLst>
      <p:ext uri="{BB962C8B-B14F-4D97-AF65-F5344CB8AC3E}">
        <p14:creationId xmlns:p14="http://schemas.microsoft.com/office/powerpoint/2010/main" val="3604914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F65F5-194B-A5BA-28B1-5A9C92F98E8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ABE6E03-F25D-2217-8A35-B8D80209775C}"/>
              </a:ext>
            </a:extLst>
          </p:cNvPr>
          <p:cNvSpPr/>
          <p:nvPr/>
        </p:nvSpPr>
        <p:spPr>
          <a:xfrm>
            <a:off x="7720991" y="2961717"/>
            <a:ext cx="3709852" cy="9666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Titel 1">
            <a:extLst>
              <a:ext uri="{FF2B5EF4-FFF2-40B4-BE49-F238E27FC236}">
                <a16:creationId xmlns:a16="http://schemas.microsoft.com/office/drawing/2014/main" id="{DAA83240-8783-ED0D-FF02-D8217A22EBB4}"/>
              </a:ext>
            </a:extLst>
          </p:cNvPr>
          <p:cNvSpPr txBox="1">
            <a:spLocks/>
          </p:cNvSpPr>
          <p:nvPr/>
        </p:nvSpPr>
        <p:spPr>
          <a:xfrm>
            <a:off x="6921533" y="1675060"/>
            <a:ext cx="5308769" cy="2174465"/>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dirty="0" err="1"/>
              <a:t>Ist</a:t>
            </a:r>
            <a:r>
              <a:rPr lang="en-US" sz="5200" dirty="0"/>
              <a:t> es </a:t>
            </a:r>
            <a:r>
              <a:rPr lang="en-US" sz="5200" dirty="0" err="1"/>
              <a:t>Werbung</a:t>
            </a:r>
            <a:r>
              <a:rPr lang="en-US" sz="5200" dirty="0"/>
              <a:t> ?</a:t>
            </a:r>
          </a:p>
          <a:p>
            <a:pPr algn="ctr"/>
            <a:r>
              <a:rPr lang="en-US" sz="5200" dirty="0">
                <a:solidFill>
                  <a:schemeClr val="bg1"/>
                </a:solidFill>
              </a:rPr>
              <a:t>Ja </a:t>
            </a:r>
            <a:r>
              <a:rPr lang="en-US" sz="5200" dirty="0" err="1">
                <a:solidFill>
                  <a:schemeClr val="bg1"/>
                </a:solidFill>
              </a:rPr>
              <a:t>oder</a:t>
            </a:r>
            <a:r>
              <a:rPr lang="en-US" sz="5200" dirty="0">
                <a:solidFill>
                  <a:schemeClr val="bg1"/>
                </a:solidFill>
              </a:rPr>
              <a:t> </a:t>
            </a:r>
            <a:r>
              <a:rPr lang="en-US" sz="5200" dirty="0" err="1">
                <a:solidFill>
                  <a:schemeClr val="bg1"/>
                </a:solidFill>
              </a:rPr>
              <a:t>nein</a:t>
            </a:r>
            <a:r>
              <a:rPr lang="en-US" sz="5200" dirty="0">
                <a:solidFill>
                  <a:schemeClr val="bg1"/>
                </a:solidFill>
              </a:rPr>
              <a:t>?</a:t>
            </a:r>
          </a:p>
        </p:txBody>
      </p:sp>
      <p:pic>
        <p:nvPicPr>
          <p:cNvPr id="3" name="Image 2" descr="Une image contenant texte, Visage humain, capture d’écran, homme&#10;&#10;Le contenu généré par l’IA peut être incorrect.">
            <a:extLst>
              <a:ext uri="{FF2B5EF4-FFF2-40B4-BE49-F238E27FC236}">
                <a16:creationId xmlns:a16="http://schemas.microsoft.com/office/drawing/2014/main" id="{8CBF29FA-A7C6-33A7-E9C8-E030F8194EF5}"/>
              </a:ext>
            </a:extLst>
          </p:cNvPr>
          <p:cNvPicPr>
            <a:picLocks noChangeAspect="1"/>
          </p:cNvPicPr>
          <p:nvPr/>
        </p:nvPicPr>
        <p:blipFill>
          <a:blip r:embed="rId3">
            <a:extLst>
              <a:ext uri="{28A0092B-C50C-407E-A947-70E740481C1C}">
                <a14:useLocalDpi xmlns:a14="http://schemas.microsoft.com/office/drawing/2010/main" val="0"/>
              </a:ext>
            </a:extLst>
          </a:blip>
          <a:srcRect l="375" t="11429" r="-375" b="38321"/>
          <a:stretch>
            <a:fillRect/>
          </a:stretch>
        </p:blipFill>
        <p:spPr>
          <a:xfrm>
            <a:off x="0" y="-1"/>
            <a:ext cx="6332320" cy="6890089"/>
          </a:xfrm>
          <a:prstGeom prst="rect">
            <a:avLst/>
          </a:prstGeom>
        </p:spPr>
      </p:pic>
      <p:pic>
        <p:nvPicPr>
          <p:cNvPr id="4" name="Image 3" descr="Une image contenant texte, Visage humain, capture d’écran, homme&#10;&#10;Le contenu généré par l’IA peut être incorrect.">
            <a:extLst>
              <a:ext uri="{FF2B5EF4-FFF2-40B4-BE49-F238E27FC236}">
                <a16:creationId xmlns:a16="http://schemas.microsoft.com/office/drawing/2014/main" id="{DCE2A908-79AC-3FCB-DC00-33C8D4217FF5}"/>
              </a:ext>
            </a:extLst>
          </p:cNvPr>
          <p:cNvPicPr>
            <a:picLocks noChangeAspect="1"/>
          </p:cNvPicPr>
          <p:nvPr/>
        </p:nvPicPr>
        <p:blipFill>
          <a:blip r:embed="rId3">
            <a:extLst>
              <a:ext uri="{28A0092B-C50C-407E-A947-70E740481C1C}">
                <a14:useLocalDpi xmlns:a14="http://schemas.microsoft.com/office/drawing/2010/main" val="0"/>
              </a:ext>
            </a:extLst>
          </a:blip>
          <a:srcRect l="375" t="65288" r="-375" b="20000"/>
          <a:stretch>
            <a:fillRect/>
          </a:stretch>
        </p:blipFill>
        <p:spPr>
          <a:xfrm>
            <a:off x="4629596" y="4639675"/>
            <a:ext cx="4583875" cy="1460263"/>
          </a:xfrm>
          <a:prstGeom prst="rect">
            <a:avLst/>
          </a:prstGeom>
        </p:spPr>
      </p:pic>
    </p:spTree>
    <p:extLst>
      <p:ext uri="{BB962C8B-B14F-4D97-AF65-F5344CB8AC3E}">
        <p14:creationId xmlns:p14="http://schemas.microsoft.com/office/powerpoint/2010/main" val="264224390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6F49DF41EB6B4D8FED007C8F6CBEF7" ma:contentTypeVersion="10" ma:contentTypeDescription="Create a new document." ma:contentTypeScope="" ma:versionID="0656854296fa1a57209c699b4799d46c">
  <xsd:schema xmlns:xsd="http://www.w3.org/2001/XMLSchema" xmlns:xs="http://www.w3.org/2001/XMLSchema" xmlns:p="http://schemas.microsoft.com/office/2006/metadata/properties" xmlns:ns2="f42ae6e5-329d-4bfe-ab07-ec9b675df516" targetNamespace="http://schemas.microsoft.com/office/2006/metadata/properties" ma:root="true" ma:fieldsID="e538133fbb69946d76973c71fcec395e" ns2:_="">
    <xsd:import namespace="f42ae6e5-329d-4bfe-ab07-ec9b675df51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2ae6e5-329d-4bfe-ab07-ec9b675df5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6a9f929-9352-48af-a438-8dd9d284f7e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42ae6e5-329d-4bfe-ab07-ec9b675df51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6A9E11-89C9-4199-8929-5A658F572B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2ae6e5-329d-4bfe-ab07-ec9b675df5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2124EE-A0D6-4631-AB43-54F8613E8F69}">
  <ds:schemaRefs>
    <ds:schemaRef ds:uri="http://schemas.microsoft.com/office/2006/metadata/properties"/>
    <ds:schemaRef ds:uri="http://schemas.microsoft.com/office/infopath/2007/PartnerControls"/>
    <ds:schemaRef ds:uri="f42ae6e5-329d-4bfe-ab07-ec9b675df516"/>
    <ds:schemaRef ds:uri="ff264f98-753a-47c4-ad4a-64aa8c7a579f"/>
    <ds:schemaRef ds:uri="0e16445c-a47c-48aa-94c2-24abb928a186"/>
  </ds:schemaRefs>
</ds:datastoreItem>
</file>

<file path=customXml/itemProps3.xml><?xml version="1.0" encoding="utf-8"?>
<ds:datastoreItem xmlns:ds="http://schemas.openxmlformats.org/officeDocument/2006/customXml" ds:itemID="{D4AD98A9-98DC-44D0-9280-BE40B38604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1466</Words>
  <Application>Microsoft Office PowerPoint</Application>
  <PresentationFormat>Breitbild</PresentationFormat>
  <Paragraphs>161</Paragraphs>
  <Slides>18</Slides>
  <Notes>18</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18</vt:i4>
      </vt:variant>
    </vt:vector>
  </HeadingPairs>
  <TitlesOfParts>
    <vt:vector size="24" baseType="lpstr">
      <vt:lpstr>Aptos</vt:lpstr>
      <vt:lpstr>Aptos Display</vt:lpstr>
      <vt:lpstr>Arial</vt:lpstr>
      <vt:lpstr>Courier New</vt:lpstr>
      <vt:lpstr>Wingdings</vt:lpstr>
      <vt:lpstr>Thème Office</vt:lpstr>
      <vt:lpstr>  Manipuliert statt informiert  Wie die Tabakindustrie Jugendliche gewinnt   </vt:lpstr>
      <vt:lpstr>Die Challenge</vt:lpstr>
      <vt:lpstr>Ist es Werbung – ja oder nein?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Ist es Werbung – ja oder nein? </vt:lpstr>
      <vt:lpstr>Die Manipulation der Tabakindustrie  </vt:lpstr>
      <vt:lpstr>Die Manipulation der Tabakindustrie  </vt:lpstr>
      <vt:lpstr>PowerPoint-Präsentation</vt:lpstr>
      <vt:lpstr>PowerPoint-Präsentation</vt:lpstr>
      <vt:lpstr>Wenn du nicht für das Produkt bezahlst,  bist du wahrscheinlich selbst das Produkt…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Andrea Renggli</dc:creator>
  <cp:lastModifiedBy>Oliver Padlina</cp:lastModifiedBy>
  <cp:revision>75</cp:revision>
  <dcterms:created xsi:type="dcterms:W3CDTF">2025-12-17T16:25:01Z</dcterms:created>
  <dcterms:modified xsi:type="dcterms:W3CDTF">2026-02-09T07:27:22Z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0x010100956F49DF41EB6B4D8FED007C8F6CBEF7</vt:lpwstr>
  </property>
  <property fmtid="{D5CDD505-2E9C-101B-9397-08002B2CF9AE}" pid="3" name="MediaServiceImageTags">
    <vt:lpwstr/>
  </property>
</Properties>
</file>