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3"/>
  </p:notesMasterIdLst>
  <p:sldIdLst>
    <p:sldId id="256" r:id="rId5"/>
    <p:sldId id="257" r:id="rId6"/>
    <p:sldId id="258" r:id="rId7"/>
    <p:sldId id="259" r:id="rId8"/>
    <p:sldId id="260" r:id="rId9"/>
    <p:sldId id="262" r:id="rId10"/>
    <p:sldId id="263" r:id="rId11"/>
    <p:sldId id="261" r:id="rId12"/>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AC597-BA1C-4270-B3C2-5826D9A82719}" v="21" dt="2026-02-10T09:44:45.776"/>
    <p1510:client id="{CC4E5906-48B3-4CAB-B5D1-54503F60D7E5}" v="5" dt="2026-02-10T13:13:07.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186" autoAdjust="0"/>
  </p:normalViewPr>
  <p:slideViewPr>
    <p:cSldViewPr snapToGrid="0">
      <p:cViewPr varScale="1">
        <p:scale>
          <a:sx n="63" d="100"/>
          <a:sy n="63" d="100"/>
        </p:scale>
        <p:origin x="2328" y="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ja Heizmann" userId="519b7985-0bbe-4e64-a845-9d1577b23c2c" providerId="ADAL" clId="{714D4826-E1C4-47A4-9E11-0C7E2E5C7537}"/>
    <pc:docChg chg="undo custSel addSld modSld">
      <pc:chgData name="Tanja Heizmann" userId="519b7985-0bbe-4e64-a845-9d1577b23c2c" providerId="ADAL" clId="{714D4826-E1C4-47A4-9E11-0C7E2E5C7537}" dt="2026-01-23T19:21:17.709" v="373" actId="20577"/>
      <pc:docMkLst>
        <pc:docMk/>
      </pc:docMkLst>
      <pc:sldChg chg="modSp mod">
        <pc:chgData name="Tanja Heizmann" userId="519b7985-0bbe-4e64-a845-9d1577b23c2c" providerId="ADAL" clId="{714D4826-E1C4-47A4-9E11-0C7E2E5C7537}" dt="2026-01-23T11:49:52.955" v="343" actId="1076"/>
        <pc:sldMkLst>
          <pc:docMk/>
          <pc:sldMk cId="3478221462" sldId="256"/>
        </pc:sldMkLst>
        <pc:spChg chg="mod">
          <ac:chgData name="Tanja Heizmann" userId="519b7985-0bbe-4e64-a845-9d1577b23c2c" providerId="ADAL" clId="{714D4826-E1C4-47A4-9E11-0C7E2E5C7537}" dt="2026-01-23T11:49:52.955" v="343" actId="1076"/>
          <ac:spMkLst>
            <pc:docMk/>
            <pc:sldMk cId="3478221462" sldId="256"/>
            <ac:spMk id="2" creationId="{47147280-2AE0-EA44-289A-237A2A71BFA7}"/>
          </ac:spMkLst>
        </pc:spChg>
      </pc:sldChg>
      <pc:sldChg chg="addSp delSp modSp mod modNotesTx">
        <pc:chgData name="Tanja Heizmann" userId="519b7985-0bbe-4e64-a845-9d1577b23c2c" providerId="ADAL" clId="{714D4826-E1C4-47A4-9E11-0C7E2E5C7537}" dt="2026-01-23T11:54:47.887" v="352"/>
        <pc:sldMkLst>
          <pc:docMk/>
          <pc:sldMk cId="3967946234" sldId="257"/>
        </pc:sldMkLst>
        <pc:spChg chg="mod">
          <ac:chgData name="Tanja Heizmann" userId="519b7985-0bbe-4e64-a845-9d1577b23c2c" providerId="ADAL" clId="{714D4826-E1C4-47A4-9E11-0C7E2E5C7537}" dt="2026-01-23T11:09:23.231" v="85" actId="26606"/>
          <ac:spMkLst>
            <pc:docMk/>
            <pc:sldMk cId="3967946234" sldId="257"/>
            <ac:spMk id="2" creationId="{FFC3377C-56A2-C92E-6ADC-7E97FC5CE2F0}"/>
          </ac:spMkLst>
        </pc:spChg>
        <pc:spChg chg="add">
          <ac:chgData name="Tanja Heizmann" userId="519b7985-0bbe-4e64-a845-9d1577b23c2c" providerId="ADAL" clId="{714D4826-E1C4-47A4-9E11-0C7E2E5C7537}" dt="2026-01-23T11:09:34.950" v="86" actId="26606"/>
          <ac:spMkLst>
            <pc:docMk/>
            <pc:sldMk cId="3967946234" sldId="257"/>
            <ac:spMk id="24" creationId="{01A22726-DA03-BCB0-F12E-98258FB7E5C0}"/>
          </ac:spMkLst>
        </pc:spChg>
        <pc:graphicFrameChg chg="mod modGraphic">
          <ac:chgData name="Tanja Heizmann" userId="519b7985-0bbe-4e64-a845-9d1577b23c2c" providerId="ADAL" clId="{714D4826-E1C4-47A4-9E11-0C7E2E5C7537}" dt="2026-01-23T11:48:36.849" v="329" actId="20577"/>
          <ac:graphicFrameMkLst>
            <pc:docMk/>
            <pc:sldMk cId="3967946234" sldId="257"/>
            <ac:graphicFrameMk id="5" creationId="{0BCEBB53-F892-EDDE-21ED-CFEAF3C22FCC}"/>
          </ac:graphicFrameMkLst>
        </pc:graphicFrameChg>
      </pc:sldChg>
      <pc:sldChg chg="addSp delSp modSp mod modNotesTx">
        <pc:chgData name="Tanja Heizmann" userId="519b7985-0bbe-4e64-a845-9d1577b23c2c" providerId="ADAL" clId="{714D4826-E1C4-47A4-9E11-0C7E2E5C7537}" dt="2026-01-23T11:54:55.038" v="353"/>
        <pc:sldMkLst>
          <pc:docMk/>
          <pc:sldMk cId="2407501694" sldId="258"/>
        </pc:sldMkLst>
        <pc:spChg chg="mod">
          <ac:chgData name="Tanja Heizmann" userId="519b7985-0bbe-4e64-a845-9d1577b23c2c" providerId="ADAL" clId="{714D4826-E1C4-47A4-9E11-0C7E2E5C7537}" dt="2026-01-23T11:47:35.915" v="314" actId="20577"/>
          <ac:spMkLst>
            <pc:docMk/>
            <pc:sldMk cId="2407501694" sldId="258"/>
            <ac:spMk id="18" creationId="{9F4B03EF-CF27-491D-61A0-04A290AB6BB9}"/>
          </ac:spMkLst>
        </pc:spChg>
        <pc:spChg chg="add mod">
          <ac:chgData name="Tanja Heizmann" userId="519b7985-0bbe-4e64-a845-9d1577b23c2c" providerId="ADAL" clId="{714D4826-E1C4-47A4-9E11-0C7E2E5C7537}" dt="2026-01-23T11:53:59.143" v="350" actId="20578"/>
          <ac:spMkLst>
            <pc:docMk/>
            <pc:sldMk cId="2407501694" sldId="258"/>
            <ac:spMk id="22" creationId="{5FFFA1C9-9B04-7725-0A0E-9B194AA530B1}"/>
          </ac:spMkLst>
        </pc:spChg>
        <pc:spChg chg="add">
          <ac:chgData name="Tanja Heizmann" userId="519b7985-0bbe-4e64-a845-9d1577b23c2c" providerId="ADAL" clId="{714D4826-E1C4-47A4-9E11-0C7E2E5C7537}" dt="2026-01-23T11:45:21.869" v="283" actId="26606"/>
          <ac:spMkLst>
            <pc:docMk/>
            <pc:sldMk cId="2407501694" sldId="258"/>
            <ac:spMk id="38" creationId="{268DB70D-AC37-F4B2-AE26-FA3AFB22C489}"/>
          </ac:spMkLst>
        </pc:spChg>
        <pc:picChg chg="mod ord">
          <ac:chgData name="Tanja Heizmann" userId="519b7985-0bbe-4e64-a845-9d1577b23c2c" providerId="ADAL" clId="{714D4826-E1C4-47A4-9E11-0C7E2E5C7537}" dt="2026-01-23T11:45:21.869" v="283" actId="26606"/>
          <ac:picMkLst>
            <pc:docMk/>
            <pc:sldMk cId="2407501694" sldId="258"/>
            <ac:picMk id="4" creationId="{D1F0CAE0-7EA1-160B-50A4-A1A7ED4B85A1}"/>
          </ac:picMkLst>
        </pc:picChg>
        <pc:picChg chg="mod ord">
          <ac:chgData name="Tanja Heizmann" userId="519b7985-0bbe-4e64-a845-9d1577b23c2c" providerId="ADAL" clId="{714D4826-E1C4-47A4-9E11-0C7E2E5C7537}" dt="2026-01-23T11:45:21.869" v="283" actId="26606"/>
          <ac:picMkLst>
            <pc:docMk/>
            <pc:sldMk cId="2407501694" sldId="258"/>
            <ac:picMk id="6" creationId="{523CD8A9-8F40-4445-3072-218FC2C5C2DD}"/>
          </ac:picMkLst>
        </pc:picChg>
        <pc:picChg chg="add mod ord">
          <ac:chgData name="Tanja Heizmann" userId="519b7985-0bbe-4e64-a845-9d1577b23c2c" providerId="ADAL" clId="{714D4826-E1C4-47A4-9E11-0C7E2E5C7537}" dt="2026-01-23T11:45:21.869" v="283" actId="26606"/>
          <ac:picMkLst>
            <pc:docMk/>
            <pc:sldMk cId="2407501694" sldId="258"/>
            <ac:picMk id="20" creationId="{EAC12431-D978-E7DF-AC08-E21F25AD397A}"/>
          </ac:picMkLst>
        </pc:picChg>
      </pc:sldChg>
      <pc:sldChg chg="addSp delSp modSp mod modNotesTx">
        <pc:chgData name="Tanja Heizmann" userId="519b7985-0bbe-4e64-a845-9d1577b23c2c" providerId="ADAL" clId="{714D4826-E1C4-47A4-9E11-0C7E2E5C7537}" dt="2026-01-23T18:41:10.460" v="364" actId="26606"/>
        <pc:sldMkLst>
          <pc:docMk/>
          <pc:sldMk cId="253943373" sldId="259"/>
        </pc:sldMkLst>
        <pc:spChg chg="mod">
          <ac:chgData name="Tanja Heizmann" userId="519b7985-0bbe-4e64-a845-9d1577b23c2c" providerId="ADAL" clId="{714D4826-E1C4-47A4-9E11-0C7E2E5C7537}" dt="2026-01-23T18:41:10.460" v="364" actId="26606"/>
          <ac:spMkLst>
            <pc:docMk/>
            <pc:sldMk cId="253943373" sldId="259"/>
            <ac:spMk id="2" creationId="{8667849E-2808-0E18-51B2-F0FCE19E612E}"/>
          </ac:spMkLst>
        </pc:spChg>
        <pc:spChg chg="add">
          <ac:chgData name="Tanja Heizmann" userId="519b7985-0bbe-4e64-a845-9d1577b23c2c" providerId="ADAL" clId="{714D4826-E1C4-47A4-9E11-0C7E2E5C7537}" dt="2026-01-23T18:41:10.460" v="364" actId="26606"/>
          <ac:spMkLst>
            <pc:docMk/>
            <pc:sldMk cId="253943373" sldId="259"/>
            <ac:spMk id="15" creationId="{7F3E6F82-836B-858F-ADED-19E9A71A0081}"/>
          </ac:spMkLst>
        </pc:spChg>
      </pc:sldChg>
      <pc:sldChg chg="addSp delSp modSp new mod modNotesTx">
        <pc:chgData name="Tanja Heizmann" userId="519b7985-0bbe-4e64-a845-9d1577b23c2c" providerId="ADAL" clId="{714D4826-E1C4-47A4-9E11-0C7E2E5C7537}" dt="2026-01-23T19:21:17.709" v="373" actId="20577"/>
        <pc:sldMkLst>
          <pc:docMk/>
          <pc:sldMk cId="3151195808" sldId="260"/>
        </pc:sldMkLst>
        <pc:spChg chg="mod">
          <ac:chgData name="Tanja Heizmann" userId="519b7985-0bbe-4e64-a845-9d1577b23c2c" providerId="ADAL" clId="{714D4826-E1C4-47A4-9E11-0C7E2E5C7537}" dt="2026-01-23T11:02:24.170" v="31" actId="20577"/>
          <ac:spMkLst>
            <pc:docMk/>
            <pc:sldMk cId="3151195808" sldId="260"/>
            <ac:spMk id="2" creationId="{66C34745-2CC4-BB77-E193-8E587D85E4D9}"/>
          </ac:spMkLst>
        </pc:spChg>
        <pc:picChg chg="add mod">
          <ac:chgData name="Tanja Heizmann" userId="519b7985-0bbe-4e64-a845-9d1577b23c2c" providerId="ADAL" clId="{714D4826-E1C4-47A4-9E11-0C7E2E5C7537}" dt="2026-01-23T11:05:23.347" v="32" actId="931"/>
          <ac:picMkLst>
            <pc:docMk/>
            <pc:sldMk cId="3151195808" sldId="260"/>
            <ac:picMk id="5" creationId="{D4F79746-9EFA-D0CC-0C22-D9CACEC221FC}"/>
          </ac:picMkLst>
        </pc:picChg>
      </pc:sldChg>
      <pc:sldChg chg="addSp delSp modSp new mod setBg modNotesTx">
        <pc:chgData name="Tanja Heizmann" userId="519b7985-0bbe-4e64-a845-9d1577b23c2c" providerId="ADAL" clId="{714D4826-E1C4-47A4-9E11-0C7E2E5C7537}" dt="2026-01-23T11:56:29.756" v="358"/>
        <pc:sldMkLst>
          <pc:docMk/>
          <pc:sldMk cId="1081921435" sldId="261"/>
        </pc:sldMkLst>
        <pc:spChg chg="mod">
          <ac:chgData name="Tanja Heizmann" userId="519b7985-0bbe-4e64-a845-9d1577b23c2c" providerId="ADAL" clId="{714D4826-E1C4-47A4-9E11-0C7E2E5C7537}" dt="2026-01-23T11:08:37.687" v="81" actId="26606"/>
          <ac:spMkLst>
            <pc:docMk/>
            <pc:sldMk cId="1081921435" sldId="261"/>
            <ac:spMk id="2" creationId="{EFCF8ABD-803D-6F80-BC1B-A41C7F0970EA}"/>
          </ac:spMkLst>
        </pc:spChg>
        <pc:spChg chg="add">
          <ac:chgData name="Tanja Heizmann" userId="519b7985-0bbe-4e64-a845-9d1577b23c2c" providerId="ADAL" clId="{714D4826-E1C4-47A4-9E11-0C7E2E5C7537}" dt="2026-01-23T11:08:37.687" v="81" actId="26606"/>
          <ac:spMkLst>
            <pc:docMk/>
            <pc:sldMk cId="1081921435" sldId="261"/>
            <ac:spMk id="9" creationId="{600DC1B0-7E1A-BD02-3F93-19E6B1B75075}"/>
          </ac:spMkLst>
        </pc:spChg>
        <pc:picChg chg="add mod">
          <ac:chgData name="Tanja Heizmann" userId="519b7985-0bbe-4e64-a845-9d1577b23c2c" providerId="ADAL" clId="{714D4826-E1C4-47A4-9E11-0C7E2E5C7537}" dt="2026-01-23T11:53:36.679" v="348" actId="1076"/>
          <ac:picMkLst>
            <pc:docMk/>
            <pc:sldMk cId="1081921435" sldId="261"/>
            <ac:picMk id="8" creationId="{C5A7FF43-BC51-97C6-BCAA-1A705CB8F060}"/>
          </ac:picMkLst>
        </pc:picChg>
      </pc:sldChg>
      <pc:sldChg chg="addSp delSp modSp new mod chgLayout modNotesTx">
        <pc:chgData name="Tanja Heizmann" userId="519b7985-0bbe-4e64-a845-9d1577b23c2c" providerId="ADAL" clId="{714D4826-E1C4-47A4-9E11-0C7E2E5C7537}" dt="2026-01-23T18:42:50.962" v="371"/>
        <pc:sldMkLst>
          <pc:docMk/>
          <pc:sldMk cId="365300125" sldId="262"/>
        </pc:sldMkLst>
        <pc:spChg chg="mod ord">
          <ac:chgData name="Tanja Heizmann" userId="519b7985-0bbe-4e64-a845-9d1577b23c2c" providerId="ADAL" clId="{714D4826-E1C4-47A4-9E11-0C7E2E5C7537}" dt="2026-01-23T11:13:24.460" v="113" actId="700"/>
          <ac:spMkLst>
            <pc:docMk/>
            <pc:sldMk cId="365300125" sldId="262"/>
            <ac:spMk id="2" creationId="{8A5B8377-6724-BB5D-44E1-BFBE7F3C5F2D}"/>
          </ac:spMkLst>
        </pc:spChg>
        <pc:spChg chg="mod ord">
          <ac:chgData name="Tanja Heizmann" userId="519b7985-0bbe-4e64-a845-9d1577b23c2c" providerId="ADAL" clId="{714D4826-E1C4-47A4-9E11-0C7E2E5C7537}" dt="2026-01-23T11:35:05.847" v="266" actId="404"/>
          <ac:spMkLst>
            <pc:docMk/>
            <pc:sldMk cId="365300125" sldId="262"/>
            <ac:spMk id="3" creationId="{AABB310F-71AE-3BC1-A1F8-A7C2395D3FC8}"/>
          </ac:spMkLst>
        </pc:spChg>
        <pc:spChg chg="add mod">
          <ac:chgData name="Tanja Heizmann" userId="519b7985-0bbe-4e64-a845-9d1577b23c2c" providerId="ADAL" clId="{714D4826-E1C4-47A4-9E11-0C7E2E5C7537}" dt="2026-01-23T11:36:21.950" v="275" actId="1076"/>
          <ac:spMkLst>
            <pc:docMk/>
            <pc:sldMk cId="365300125" sldId="262"/>
            <ac:spMk id="7" creationId="{7DCCFE5D-3454-89A8-B364-6380B01AF9F1}"/>
          </ac:spMkLst>
        </pc:spChg>
        <pc:spChg chg="add mod">
          <ac:chgData name="Tanja Heizmann" userId="519b7985-0bbe-4e64-a845-9d1577b23c2c" providerId="ADAL" clId="{714D4826-E1C4-47A4-9E11-0C7E2E5C7537}" dt="2026-01-23T11:36:16.877" v="273" actId="1076"/>
          <ac:spMkLst>
            <pc:docMk/>
            <pc:sldMk cId="365300125" sldId="262"/>
            <ac:spMk id="8" creationId="{2AE9D809-0EB7-DA83-9A9B-039A78A704A1}"/>
          </ac:spMkLst>
        </pc:spChg>
        <pc:picChg chg="add mod">
          <ac:chgData name="Tanja Heizmann" userId="519b7985-0bbe-4e64-a845-9d1577b23c2c" providerId="ADAL" clId="{714D4826-E1C4-47A4-9E11-0C7E2E5C7537}" dt="2026-01-23T11:36:18.452" v="274" actId="1076"/>
          <ac:picMkLst>
            <pc:docMk/>
            <pc:sldMk cId="365300125" sldId="262"/>
            <ac:picMk id="10" creationId="{306A3A70-4FF0-EA12-D888-26AB98C1012A}"/>
          </ac:picMkLst>
        </pc:picChg>
      </pc:sldChg>
      <pc:sldChg chg="addSp delSp modSp new mod modNotesTx">
        <pc:chgData name="Tanja Heizmann" userId="519b7985-0bbe-4e64-a845-9d1577b23c2c" providerId="ADAL" clId="{714D4826-E1C4-47A4-9E11-0C7E2E5C7537}" dt="2026-01-23T11:56:17.133" v="357"/>
        <pc:sldMkLst>
          <pc:docMk/>
          <pc:sldMk cId="1756707750" sldId="263"/>
        </pc:sldMkLst>
        <pc:picChg chg="add mod">
          <ac:chgData name="Tanja Heizmann" userId="519b7985-0bbe-4e64-a845-9d1577b23c2c" providerId="ADAL" clId="{714D4826-E1C4-47A4-9E11-0C7E2E5C7537}" dt="2026-01-23T11:36:51.937" v="277" actId="1076"/>
          <ac:picMkLst>
            <pc:docMk/>
            <pc:sldMk cId="1756707750" sldId="263"/>
            <ac:picMk id="4" creationId="{10B3AD45-C094-D019-C8B5-5A0F615EADB0}"/>
          </ac:picMkLst>
        </pc:picChg>
      </pc:sldChg>
    </pc:docChg>
  </pc:docChgLst>
  <pc:docChgLst>
    <pc:chgData name="Zoé Leu" userId="4585e03f-74c5-4da9-afb9-41201281e796" providerId="ADAL" clId="{C6637C5F-6722-4C82-ADBF-C0722783FE76}"/>
    <pc:docChg chg="custSel modSld modNotesMaster">
      <pc:chgData name="Zoé Leu" userId="4585e03f-74c5-4da9-afb9-41201281e796" providerId="ADAL" clId="{C6637C5F-6722-4C82-ADBF-C0722783FE76}" dt="2026-02-10T13:20:23.011" v="253" actId="20577"/>
      <pc:docMkLst>
        <pc:docMk/>
      </pc:docMkLst>
      <pc:sldChg chg="modSp mod">
        <pc:chgData name="Zoé Leu" userId="4585e03f-74c5-4da9-afb9-41201281e796" providerId="ADAL" clId="{C6637C5F-6722-4C82-ADBF-C0722783FE76}" dt="2026-02-10T13:03:50.962" v="197" actId="790"/>
        <pc:sldMkLst>
          <pc:docMk/>
          <pc:sldMk cId="3478221462" sldId="256"/>
        </pc:sldMkLst>
        <pc:spChg chg="mod">
          <ac:chgData name="Zoé Leu" userId="4585e03f-74c5-4da9-afb9-41201281e796" providerId="ADAL" clId="{C6637C5F-6722-4C82-ADBF-C0722783FE76}" dt="2026-02-10T13:03:50.962" v="197" actId="790"/>
          <ac:spMkLst>
            <pc:docMk/>
            <pc:sldMk cId="3478221462" sldId="256"/>
            <ac:spMk id="2" creationId="{47147280-2AE0-EA44-289A-237A2A71BFA7}"/>
          </ac:spMkLst>
        </pc:spChg>
        <pc:spChg chg="mod">
          <ac:chgData name="Zoé Leu" userId="4585e03f-74c5-4da9-afb9-41201281e796" providerId="ADAL" clId="{C6637C5F-6722-4C82-ADBF-C0722783FE76}" dt="2026-02-10T13:03:50.962" v="197" actId="790"/>
          <ac:spMkLst>
            <pc:docMk/>
            <pc:sldMk cId="3478221462" sldId="256"/>
            <ac:spMk id="9" creationId="{01187F7A-920C-B377-65E8-1CF4CBCE3C2C}"/>
          </ac:spMkLst>
        </pc:spChg>
      </pc:sldChg>
      <pc:sldChg chg="modSp mod">
        <pc:chgData name="Zoé Leu" userId="4585e03f-74c5-4da9-afb9-41201281e796" providerId="ADAL" clId="{C6637C5F-6722-4C82-ADBF-C0722783FE76}" dt="2026-02-10T09:44:48.920" v="168" actId="20577"/>
        <pc:sldMkLst>
          <pc:docMk/>
          <pc:sldMk cId="3967946234" sldId="257"/>
        </pc:sldMkLst>
        <pc:spChg chg="mod">
          <ac:chgData name="Zoé Leu" userId="4585e03f-74c5-4da9-afb9-41201281e796" providerId="ADAL" clId="{C6637C5F-6722-4C82-ADBF-C0722783FE76}" dt="2026-02-10T09:44:48.920" v="168" actId="20577"/>
          <ac:spMkLst>
            <pc:docMk/>
            <pc:sldMk cId="3967946234" sldId="257"/>
            <ac:spMk id="2" creationId="{FFC3377C-56A2-C92E-6ADC-7E97FC5CE2F0}"/>
          </ac:spMkLst>
        </pc:spChg>
      </pc:sldChg>
      <pc:sldChg chg="modSp mod">
        <pc:chgData name="Zoé Leu" userId="4585e03f-74c5-4da9-afb9-41201281e796" providerId="ADAL" clId="{C6637C5F-6722-4C82-ADBF-C0722783FE76}" dt="2026-02-10T09:38:18.170" v="21" actId="20577"/>
        <pc:sldMkLst>
          <pc:docMk/>
          <pc:sldMk cId="2407501694" sldId="258"/>
        </pc:sldMkLst>
        <pc:spChg chg="mod">
          <ac:chgData name="Zoé Leu" userId="4585e03f-74c5-4da9-afb9-41201281e796" providerId="ADAL" clId="{C6637C5F-6722-4C82-ADBF-C0722783FE76}" dt="2026-02-10T09:38:18.170" v="21" actId="20577"/>
          <ac:spMkLst>
            <pc:docMk/>
            <pc:sldMk cId="2407501694" sldId="258"/>
            <ac:spMk id="18" creationId="{9F4B03EF-CF27-491D-61A0-04A290AB6BB9}"/>
          </ac:spMkLst>
        </pc:spChg>
      </pc:sldChg>
      <pc:sldChg chg="addSp delSp modSp mod">
        <pc:chgData name="Zoé Leu" userId="4585e03f-74c5-4da9-afb9-41201281e796" providerId="ADAL" clId="{C6637C5F-6722-4C82-ADBF-C0722783FE76}" dt="2026-02-10T13:03:42.051" v="196" actId="1076"/>
        <pc:sldMkLst>
          <pc:docMk/>
          <pc:sldMk cId="253943373" sldId="259"/>
        </pc:sldMkLst>
        <pc:spChg chg="add del mod">
          <ac:chgData name="Zoé Leu" userId="4585e03f-74c5-4da9-afb9-41201281e796" providerId="ADAL" clId="{C6637C5F-6722-4C82-ADBF-C0722783FE76}" dt="2026-02-10T13:02:06.317" v="186" actId="478"/>
          <ac:spMkLst>
            <pc:docMk/>
            <pc:sldMk cId="253943373" sldId="259"/>
            <ac:spMk id="4" creationId="{DBD893A0-DE3A-5837-47B3-A80C611F9B7C}"/>
          </ac:spMkLst>
        </pc:spChg>
        <pc:picChg chg="add mod">
          <ac:chgData name="Zoé Leu" userId="4585e03f-74c5-4da9-afb9-41201281e796" providerId="ADAL" clId="{C6637C5F-6722-4C82-ADBF-C0722783FE76}" dt="2026-02-10T13:03:39.852" v="195" actId="1076"/>
          <ac:picMkLst>
            <pc:docMk/>
            <pc:sldMk cId="253943373" sldId="259"/>
            <ac:picMk id="6" creationId="{8538C1BD-B7E3-BC15-4C0A-15FA1348B18C}"/>
          </ac:picMkLst>
        </pc:picChg>
        <pc:picChg chg="del">
          <ac:chgData name="Zoé Leu" userId="4585e03f-74c5-4da9-afb9-41201281e796" providerId="ADAL" clId="{C6637C5F-6722-4C82-ADBF-C0722783FE76}" dt="2026-02-10T13:01:05.588" v="180" actId="478"/>
          <ac:picMkLst>
            <pc:docMk/>
            <pc:sldMk cId="253943373" sldId="259"/>
            <ac:picMk id="7" creationId="{64013CED-1E64-1681-C900-62DBAFE1D348}"/>
          </ac:picMkLst>
        </pc:picChg>
        <pc:picChg chg="del">
          <ac:chgData name="Zoé Leu" userId="4585e03f-74c5-4da9-afb9-41201281e796" providerId="ADAL" clId="{C6637C5F-6722-4C82-ADBF-C0722783FE76}" dt="2026-02-10T13:01:04.116" v="179" actId="478"/>
          <ac:picMkLst>
            <pc:docMk/>
            <pc:sldMk cId="253943373" sldId="259"/>
            <ac:picMk id="8" creationId="{26EC294B-DD65-F57A-95E0-90E4BA6C1BCF}"/>
          </ac:picMkLst>
        </pc:picChg>
        <pc:picChg chg="add mod">
          <ac:chgData name="Zoé Leu" userId="4585e03f-74c5-4da9-afb9-41201281e796" providerId="ADAL" clId="{C6637C5F-6722-4C82-ADBF-C0722783FE76}" dt="2026-02-10T13:03:42.051" v="196" actId="1076"/>
          <ac:picMkLst>
            <pc:docMk/>
            <pc:sldMk cId="253943373" sldId="259"/>
            <ac:picMk id="10" creationId="{A5240B5D-1C9C-2C82-020C-AECEDB4698C6}"/>
          </ac:picMkLst>
        </pc:picChg>
      </pc:sldChg>
      <pc:sldChg chg="addSp modSp mod">
        <pc:chgData name="Zoé Leu" userId="4585e03f-74c5-4da9-afb9-41201281e796" providerId="ADAL" clId="{C6637C5F-6722-4C82-ADBF-C0722783FE76}" dt="2026-02-10T13:20:23.011" v="253" actId="20577"/>
        <pc:sldMkLst>
          <pc:docMk/>
          <pc:sldMk cId="3151195808" sldId="260"/>
        </pc:sldMkLst>
        <pc:spChg chg="mod">
          <ac:chgData name="Zoé Leu" userId="4585e03f-74c5-4da9-afb9-41201281e796" providerId="ADAL" clId="{C6637C5F-6722-4C82-ADBF-C0722783FE76}" dt="2026-02-10T13:20:23.011" v="253" actId="20577"/>
          <ac:spMkLst>
            <pc:docMk/>
            <pc:sldMk cId="3151195808" sldId="260"/>
            <ac:spMk id="2" creationId="{66C34745-2CC4-BB77-E193-8E587D85E4D9}"/>
          </ac:spMkLst>
        </pc:spChg>
        <pc:spChg chg="add mod">
          <ac:chgData name="Zoé Leu" userId="4585e03f-74c5-4da9-afb9-41201281e796" providerId="ADAL" clId="{C6637C5F-6722-4C82-ADBF-C0722783FE76}" dt="2026-02-10T13:14:11.547" v="236" actId="14100"/>
          <ac:spMkLst>
            <pc:docMk/>
            <pc:sldMk cId="3151195808" sldId="260"/>
            <ac:spMk id="3" creationId="{22FA2B25-7056-E72E-FD08-16A938852C7F}"/>
          </ac:spMkLst>
        </pc:spChg>
        <pc:picChg chg="mod">
          <ac:chgData name="Zoé Leu" userId="4585e03f-74c5-4da9-afb9-41201281e796" providerId="ADAL" clId="{C6637C5F-6722-4C82-ADBF-C0722783FE76}" dt="2026-02-10T13:20:10.762" v="239" actId="1076"/>
          <ac:picMkLst>
            <pc:docMk/>
            <pc:sldMk cId="3151195808" sldId="260"/>
            <ac:picMk id="5" creationId="{D4F79746-9EFA-D0CC-0C22-D9CACEC221FC}"/>
          </ac:picMkLst>
        </pc:picChg>
      </pc:sldChg>
      <pc:sldChg chg="modSp mod modNotesTx">
        <pc:chgData name="Zoé Leu" userId="4585e03f-74c5-4da9-afb9-41201281e796" providerId="ADAL" clId="{C6637C5F-6722-4C82-ADBF-C0722783FE76}" dt="2026-02-10T09:45:34.946" v="178" actId="20577"/>
        <pc:sldMkLst>
          <pc:docMk/>
          <pc:sldMk cId="1081921435" sldId="261"/>
        </pc:sldMkLst>
        <pc:spChg chg="mod">
          <ac:chgData name="Zoé Leu" userId="4585e03f-74c5-4da9-afb9-41201281e796" providerId="ADAL" clId="{C6637C5F-6722-4C82-ADBF-C0722783FE76}" dt="2026-02-10T09:45:26.486" v="176" actId="14100"/>
          <ac:spMkLst>
            <pc:docMk/>
            <pc:sldMk cId="1081921435" sldId="261"/>
            <ac:spMk id="2" creationId="{EFCF8ABD-803D-6F80-BC1B-A41C7F0970EA}"/>
          </ac:spMkLst>
        </pc:spChg>
        <pc:picChg chg="mod">
          <ac:chgData name="Zoé Leu" userId="4585e03f-74c5-4da9-afb9-41201281e796" providerId="ADAL" clId="{C6637C5F-6722-4C82-ADBF-C0722783FE76}" dt="2026-02-10T09:45:12.988" v="174" actId="1076"/>
          <ac:picMkLst>
            <pc:docMk/>
            <pc:sldMk cId="1081921435" sldId="261"/>
            <ac:picMk id="8" creationId="{C5A7FF43-BC51-97C6-BCAA-1A705CB8F060}"/>
          </ac:picMkLst>
        </pc:picChg>
      </pc:sldChg>
      <pc:sldChg chg="addSp delSp modSp mod">
        <pc:chgData name="Zoé Leu" userId="4585e03f-74c5-4da9-afb9-41201281e796" providerId="ADAL" clId="{C6637C5F-6722-4C82-ADBF-C0722783FE76}" dt="2026-02-10T09:41:40.714" v="147" actId="20577"/>
        <pc:sldMkLst>
          <pc:docMk/>
          <pc:sldMk cId="1756707750" sldId="263"/>
        </pc:sldMkLst>
        <pc:spChg chg="add mod">
          <ac:chgData name="Zoé Leu" userId="4585e03f-74c5-4da9-afb9-41201281e796" providerId="ADAL" clId="{C6637C5F-6722-4C82-ADBF-C0722783FE76}" dt="2026-02-10T09:41:40.714" v="147" actId="20577"/>
          <ac:spMkLst>
            <pc:docMk/>
            <pc:sldMk cId="1756707750" sldId="263"/>
            <ac:spMk id="2" creationId="{C0FF3215-9905-040E-FA29-BCC18C0FA159}"/>
          </ac:spMkLst>
        </pc:spChg>
        <pc:spChg chg="add del mod">
          <ac:chgData name="Zoé Leu" userId="4585e03f-74c5-4da9-afb9-41201281e796" providerId="ADAL" clId="{C6637C5F-6722-4C82-ADBF-C0722783FE76}" dt="2026-02-10T09:40:30.162" v="108" actId="478"/>
          <ac:spMkLst>
            <pc:docMk/>
            <pc:sldMk cId="1756707750" sldId="263"/>
            <ac:spMk id="3" creationId="{00355894-CABE-3799-EFF4-4185A965755A}"/>
          </ac:spMkLst>
        </pc:spChg>
        <pc:spChg chg="add mod">
          <ac:chgData name="Zoé Leu" userId="4585e03f-74c5-4da9-afb9-41201281e796" providerId="ADAL" clId="{C6637C5F-6722-4C82-ADBF-C0722783FE76}" dt="2026-02-10T09:41:28.709" v="144" actId="20577"/>
          <ac:spMkLst>
            <pc:docMk/>
            <pc:sldMk cId="1756707750" sldId="263"/>
            <ac:spMk id="5" creationId="{2A962F71-6C3D-AAFD-6A6A-06F87FBE4229}"/>
          </ac:spMkLst>
        </pc:spChg>
        <pc:spChg chg="add mod">
          <ac:chgData name="Zoé Leu" userId="4585e03f-74c5-4da9-afb9-41201281e796" providerId="ADAL" clId="{C6637C5F-6722-4C82-ADBF-C0722783FE76}" dt="2026-02-10T09:41:25.223" v="140"/>
          <ac:spMkLst>
            <pc:docMk/>
            <pc:sldMk cId="1756707750" sldId="263"/>
            <ac:spMk id="6" creationId="{13CD898E-E3CD-D995-B7D8-4FF9CFEB0E93}"/>
          </ac:spMkLst>
        </pc:spChg>
        <pc:picChg chg="mod modCrop">
          <ac:chgData name="Zoé Leu" userId="4585e03f-74c5-4da9-afb9-41201281e796" providerId="ADAL" clId="{C6637C5F-6722-4C82-ADBF-C0722783FE76}" dt="2026-02-10T09:41:33.557" v="145" actId="732"/>
          <ac:picMkLst>
            <pc:docMk/>
            <pc:sldMk cId="1756707750" sldId="263"/>
            <ac:picMk id="4" creationId="{10B3AD45-C094-D019-C8B5-5A0F615EADB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164F4-A441-4EC0-A916-484A2877A4A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27343C5-127D-4CD6-B517-B3C49605F7C1}">
      <dgm:prSet/>
      <dgm:spPr/>
      <dgm:t>
        <a:bodyPr/>
        <a:lstStyle/>
        <a:p>
          <a:r>
            <a:rPr lang="de-CH" dirty="0"/>
            <a:t>1. Introduction (10 min)</a:t>
          </a:r>
          <a:endParaRPr lang="en-US" dirty="0"/>
        </a:p>
      </dgm:t>
    </dgm:pt>
    <dgm:pt modelId="{568A32DA-B64E-4617-94F4-0590C32216D2}" type="parTrans" cxnId="{3C416437-176E-43A9-9E8D-3FB4A43CFA36}">
      <dgm:prSet/>
      <dgm:spPr/>
      <dgm:t>
        <a:bodyPr/>
        <a:lstStyle/>
        <a:p>
          <a:endParaRPr lang="en-US"/>
        </a:p>
      </dgm:t>
    </dgm:pt>
    <dgm:pt modelId="{33166F66-B1F8-4983-905B-4E18E966A5C4}" type="sibTrans" cxnId="{3C416437-176E-43A9-9E8D-3FB4A43CFA36}">
      <dgm:prSet/>
      <dgm:spPr/>
      <dgm:t>
        <a:bodyPr/>
        <a:lstStyle/>
        <a:p>
          <a:endParaRPr lang="en-US"/>
        </a:p>
      </dgm:t>
    </dgm:pt>
    <dgm:pt modelId="{842725FD-97D1-44A4-B52B-33A6E2834758}">
      <dgm:prSet/>
      <dgm:spPr/>
      <dgm:t>
        <a:bodyPr/>
        <a:lstStyle/>
        <a:p>
          <a:r>
            <a:rPr lang="de-CH" dirty="0"/>
            <a:t>2. Travail en groupe – Préparation du débat (10 min)</a:t>
          </a:r>
          <a:endParaRPr lang="en-US" dirty="0"/>
        </a:p>
      </dgm:t>
    </dgm:pt>
    <dgm:pt modelId="{0CDCE760-3590-4F43-B810-76201B9B20EF}" type="parTrans" cxnId="{9DC48472-8E5C-4B26-98ED-DC510C523E31}">
      <dgm:prSet/>
      <dgm:spPr/>
      <dgm:t>
        <a:bodyPr/>
        <a:lstStyle/>
        <a:p>
          <a:endParaRPr lang="en-US"/>
        </a:p>
      </dgm:t>
    </dgm:pt>
    <dgm:pt modelId="{93FA196E-4429-41D7-8AC1-AEF1682B17BA}" type="sibTrans" cxnId="{9DC48472-8E5C-4B26-98ED-DC510C523E31}">
      <dgm:prSet/>
      <dgm:spPr/>
      <dgm:t>
        <a:bodyPr/>
        <a:lstStyle/>
        <a:p>
          <a:endParaRPr lang="en-US"/>
        </a:p>
      </dgm:t>
    </dgm:pt>
    <dgm:pt modelId="{10DCB164-7D76-47F2-8AFB-893A5D14890F}">
      <dgm:prSet/>
      <dgm:spPr/>
      <dgm:t>
        <a:bodyPr/>
        <a:lstStyle/>
        <a:p>
          <a:r>
            <a:rPr lang="de-CH" dirty="0"/>
            <a:t>3. Plénière – mener le débat (15 min)</a:t>
          </a:r>
          <a:endParaRPr lang="en-US" dirty="0"/>
        </a:p>
      </dgm:t>
    </dgm:pt>
    <dgm:pt modelId="{A1B17CCC-85CF-40E2-893E-7F50BD0FA94A}" type="parTrans" cxnId="{EF3CC141-1348-4C00-B6A6-F4AFB647289B}">
      <dgm:prSet/>
      <dgm:spPr/>
      <dgm:t>
        <a:bodyPr/>
        <a:lstStyle/>
        <a:p>
          <a:endParaRPr lang="en-US"/>
        </a:p>
      </dgm:t>
    </dgm:pt>
    <dgm:pt modelId="{D4BD802B-751E-46EB-9F42-08453AF9EE25}" type="sibTrans" cxnId="{EF3CC141-1348-4C00-B6A6-F4AFB647289B}">
      <dgm:prSet/>
      <dgm:spPr/>
      <dgm:t>
        <a:bodyPr/>
        <a:lstStyle/>
        <a:p>
          <a:endParaRPr lang="en-US"/>
        </a:p>
      </dgm:t>
    </dgm:pt>
    <dgm:pt modelId="{6BC95BBA-6B7C-475D-B29B-4EE030EB0D3D}">
      <dgm:prSet/>
      <dgm:spPr/>
      <dgm:t>
        <a:bodyPr/>
        <a:lstStyle/>
        <a:p>
          <a:r>
            <a:rPr lang="de-CH" dirty="0"/>
            <a:t>4. Vote et rétrospective (10 min)</a:t>
          </a:r>
          <a:endParaRPr lang="en-US" dirty="0"/>
        </a:p>
      </dgm:t>
    </dgm:pt>
    <dgm:pt modelId="{A3D37A71-8163-4B8E-BFB6-CECCA8788307}" type="parTrans" cxnId="{DF32E1CD-D17E-4DE5-8C2D-22F98E00F241}">
      <dgm:prSet/>
      <dgm:spPr/>
      <dgm:t>
        <a:bodyPr/>
        <a:lstStyle/>
        <a:p>
          <a:endParaRPr lang="en-US"/>
        </a:p>
      </dgm:t>
    </dgm:pt>
    <dgm:pt modelId="{E2E72253-7384-46F2-BC29-46C7A3AA539F}" type="sibTrans" cxnId="{DF32E1CD-D17E-4DE5-8C2D-22F98E00F241}">
      <dgm:prSet/>
      <dgm:spPr/>
      <dgm:t>
        <a:bodyPr/>
        <a:lstStyle/>
        <a:p>
          <a:endParaRPr lang="en-US"/>
        </a:p>
      </dgm:t>
    </dgm:pt>
    <dgm:pt modelId="{207C8DB3-3FA8-47DD-AD19-3B15492634C7}" type="pres">
      <dgm:prSet presAssocID="{83E164F4-A441-4EC0-A916-484A2877A4A3}" presName="vert0" presStyleCnt="0">
        <dgm:presLayoutVars>
          <dgm:dir/>
          <dgm:animOne val="branch"/>
          <dgm:animLvl val="lvl"/>
        </dgm:presLayoutVars>
      </dgm:prSet>
      <dgm:spPr/>
    </dgm:pt>
    <dgm:pt modelId="{B35AEF00-A1AE-48D0-A712-D770A8FAA45D}" type="pres">
      <dgm:prSet presAssocID="{B27343C5-127D-4CD6-B517-B3C49605F7C1}" presName="thickLine" presStyleLbl="alignNode1" presStyleIdx="0" presStyleCnt="4"/>
      <dgm:spPr/>
    </dgm:pt>
    <dgm:pt modelId="{0A08C384-314B-4D5F-B8C0-A56BC0C2B6F3}" type="pres">
      <dgm:prSet presAssocID="{B27343C5-127D-4CD6-B517-B3C49605F7C1}" presName="horz1" presStyleCnt="0"/>
      <dgm:spPr/>
    </dgm:pt>
    <dgm:pt modelId="{543CFDEF-7B0B-4B9D-83C9-A5066D9D2FAD}" type="pres">
      <dgm:prSet presAssocID="{B27343C5-127D-4CD6-B517-B3C49605F7C1}" presName="tx1" presStyleLbl="revTx" presStyleIdx="0" presStyleCnt="4"/>
      <dgm:spPr/>
    </dgm:pt>
    <dgm:pt modelId="{3B3ABF4C-C8FD-4EB6-83C3-2A3CECEF0872}" type="pres">
      <dgm:prSet presAssocID="{B27343C5-127D-4CD6-B517-B3C49605F7C1}" presName="vert1" presStyleCnt="0"/>
      <dgm:spPr/>
    </dgm:pt>
    <dgm:pt modelId="{245ECF69-47C5-4826-97FE-F815C4853E73}" type="pres">
      <dgm:prSet presAssocID="{842725FD-97D1-44A4-B52B-33A6E2834758}" presName="thickLine" presStyleLbl="alignNode1" presStyleIdx="1" presStyleCnt="4"/>
      <dgm:spPr/>
    </dgm:pt>
    <dgm:pt modelId="{0166EF23-54EC-4609-8519-F8D1D8BF8086}" type="pres">
      <dgm:prSet presAssocID="{842725FD-97D1-44A4-B52B-33A6E2834758}" presName="horz1" presStyleCnt="0"/>
      <dgm:spPr/>
    </dgm:pt>
    <dgm:pt modelId="{B1A4EAD1-0066-4DF6-B391-EA6E5292DF6D}" type="pres">
      <dgm:prSet presAssocID="{842725FD-97D1-44A4-B52B-33A6E2834758}" presName="tx1" presStyleLbl="revTx" presStyleIdx="1" presStyleCnt="4"/>
      <dgm:spPr/>
    </dgm:pt>
    <dgm:pt modelId="{EBED63B4-B15B-4A37-AC7A-2DFBDD59EA21}" type="pres">
      <dgm:prSet presAssocID="{842725FD-97D1-44A4-B52B-33A6E2834758}" presName="vert1" presStyleCnt="0"/>
      <dgm:spPr/>
    </dgm:pt>
    <dgm:pt modelId="{EEB8E93E-A532-45E4-8F4E-927E31A5252F}" type="pres">
      <dgm:prSet presAssocID="{10DCB164-7D76-47F2-8AFB-893A5D14890F}" presName="thickLine" presStyleLbl="alignNode1" presStyleIdx="2" presStyleCnt="4"/>
      <dgm:spPr/>
    </dgm:pt>
    <dgm:pt modelId="{271DB92F-3525-4B8C-8ACE-625596EC02CD}" type="pres">
      <dgm:prSet presAssocID="{10DCB164-7D76-47F2-8AFB-893A5D14890F}" presName="horz1" presStyleCnt="0"/>
      <dgm:spPr/>
    </dgm:pt>
    <dgm:pt modelId="{E04763CF-6CBF-45F0-8B4B-FEABEDBE1145}" type="pres">
      <dgm:prSet presAssocID="{10DCB164-7D76-47F2-8AFB-893A5D14890F}" presName="tx1" presStyleLbl="revTx" presStyleIdx="2" presStyleCnt="4"/>
      <dgm:spPr/>
    </dgm:pt>
    <dgm:pt modelId="{85C0ECC0-9D42-46C7-84B9-47C0BAD23F59}" type="pres">
      <dgm:prSet presAssocID="{10DCB164-7D76-47F2-8AFB-893A5D14890F}" presName="vert1" presStyleCnt="0"/>
      <dgm:spPr/>
    </dgm:pt>
    <dgm:pt modelId="{96ECE4D6-BC7F-413B-8DD7-DC0A38BDC9F2}" type="pres">
      <dgm:prSet presAssocID="{6BC95BBA-6B7C-475D-B29B-4EE030EB0D3D}" presName="thickLine" presStyleLbl="alignNode1" presStyleIdx="3" presStyleCnt="4"/>
      <dgm:spPr/>
    </dgm:pt>
    <dgm:pt modelId="{E09859BB-AEEA-47DA-AB5D-6874C4EFEC87}" type="pres">
      <dgm:prSet presAssocID="{6BC95BBA-6B7C-475D-B29B-4EE030EB0D3D}" presName="horz1" presStyleCnt="0"/>
      <dgm:spPr/>
    </dgm:pt>
    <dgm:pt modelId="{EF8E080C-B624-4B29-9C5F-D50D4A1297C1}" type="pres">
      <dgm:prSet presAssocID="{6BC95BBA-6B7C-475D-B29B-4EE030EB0D3D}" presName="tx1" presStyleLbl="revTx" presStyleIdx="3" presStyleCnt="4"/>
      <dgm:spPr/>
    </dgm:pt>
    <dgm:pt modelId="{B9EA681F-7F44-4D67-9C1C-983AACF25931}" type="pres">
      <dgm:prSet presAssocID="{6BC95BBA-6B7C-475D-B29B-4EE030EB0D3D}" presName="vert1" presStyleCnt="0"/>
      <dgm:spPr/>
    </dgm:pt>
  </dgm:ptLst>
  <dgm:cxnLst>
    <dgm:cxn modelId="{F031CA0F-B470-4701-9009-034296E7DD62}" type="presOf" srcId="{6BC95BBA-6B7C-475D-B29B-4EE030EB0D3D}" destId="{EF8E080C-B624-4B29-9C5F-D50D4A1297C1}" srcOrd="0" destOrd="0" presId="urn:microsoft.com/office/officeart/2008/layout/LinedList"/>
    <dgm:cxn modelId="{97636421-EA4C-4E6A-8A3E-C47FD3559A58}" type="presOf" srcId="{83E164F4-A441-4EC0-A916-484A2877A4A3}" destId="{207C8DB3-3FA8-47DD-AD19-3B15492634C7}" srcOrd="0" destOrd="0" presId="urn:microsoft.com/office/officeart/2008/layout/LinedList"/>
    <dgm:cxn modelId="{3C416437-176E-43A9-9E8D-3FB4A43CFA36}" srcId="{83E164F4-A441-4EC0-A916-484A2877A4A3}" destId="{B27343C5-127D-4CD6-B517-B3C49605F7C1}" srcOrd="0" destOrd="0" parTransId="{568A32DA-B64E-4617-94F4-0590C32216D2}" sibTransId="{33166F66-B1F8-4983-905B-4E18E966A5C4}"/>
    <dgm:cxn modelId="{EF3CC141-1348-4C00-B6A6-F4AFB647289B}" srcId="{83E164F4-A441-4EC0-A916-484A2877A4A3}" destId="{10DCB164-7D76-47F2-8AFB-893A5D14890F}" srcOrd="2" destOrd="0" parTransId="{A1B17CCC-85CF-40E2-893E-7F50BD0FA94A}" sibTransId="{D4BD802B-751E-46EB-9F42-08453AF9EE25}"/>
    <dgm:cxn modelId="{8935DB4B-660F-44E6-920A-69017939D1A7}" type="presOf" srcId="{B27343C5-127D-4CD6-B517-B3C49605F7C1}" destId="{543CFDEF-7B0B-4B9D-83C9-A5066D9D2FAD}" srcOrd="0" destOrd="0" presId="urn:microsoft.com/office/officeart/2008/layout/LinedList"/>
    <dgm:cxn modelId="{9DC48472-8E5C-4B26-98ED-DC510C523E31}" srcId="{83E164F4-A441-4EC0-A916-484A2877A4A3}" destId="{842725FD-97D1-44A4-B52B-33A6E2834758}" srcOrd="1" destOrd="0" parTransId="{0CDCE760-3590-4F43-B810-76201B9B20EF}" sibTransId="{93FA196E-4429-41D7-8AC1-AEF1682B17BA}"/>
    <dgm:cxn modelId="{11D473C8-B3C1-4D12-A727-DF3C71C7BABB}" type="presOf" srcId="{10DCB164-7D76-47F2-8AFB-893A5D14890F}" destId="{E04763CF-6CBF-45F0-8B4B-FEABEDBE1145}" srcOrd="0" destOrd="0" presId="urn:microsoft.com/office/officeart/2008/layout/LinedList"/>
    <dgm:cxn modelId="{DF32E1CD-D17E-4DE5-8C2D-22F98E00F241}" srcId="{83E164F4-A441-4EC0-A916-484A2877A4A3}" destId="{6BC95BBA-6B7C-475D-B29B-4EE030EB0D3D}" srcOrd="3" destOrd="0" parTransId="{A3D37A71-8163-4B8E-BFB6-CECCA8788307}" sibTransId="{E2E72253-7384-46F2-BC29-46C7A3AA539F}"/>
    <dgm:cxn modelId="{7252F9D9-B02C-4B29-8AD0-04677C13310B}" type="presOf" srcId="{842725FD-97D1-44A4-B52B-33A6E2834758}" destId="{B1A4EAD1-0066-4DF6-B391-EA6E5292DF6D}" srcOrd="0" destOrd="0" presId="urn:microsoft.com/office/officeart/2008/layout/LinedList"/>
    <dgm:cxn modelId="{F97D855B-BECA-4E7A-8B4D-B3F5B041B5DA}" type="presParOf" srcId="{207C8DB3-3FA8-47DD-AD19-3B15492634C7}" destId="{B35AEF00-A1AE-48D0-A712-D770A8FAA45D}" srcOrd="0" destOrd="0" presId="urn:microsoft.com/office/officeart/2008/layout/LinedList"/>
    <dgm:cxn modelId="{D3FEE77B-BD09-4B4E-B38C-6E3FD5F984BD}" type="presParOf" srcId="{207C8DB3-3FA8-47DD-AD19-3B15492634C7}" destId="{0A08C384-314B-4D5F-B8C0-A56BC0C2B6F3}" srcOrd="1" destOrd="0" presId="urn:microsoft.com/office/officeart/2008/layout/LinedList"/>
    <dgm:cxn modelId="{4EDC00D5-D84E-43C0-92D3-8319F6496752}" type="presParOf" srcId="{0A08C384-314B-4D5F-B8C0-A56BC0C2B6F3}" destId="{543CFDEF-7B0B-4B9D-83C9-A5066D9D2FAD}" srcOrd="0" destOrd="0" presId="urn:microsoft.com/office/officeart/2008/layout/LinedList"/>
    <dgm:cxn modelId="{E5A7E514-B3D9-441F-A216-8A5615483F27}" type="presParOf" srcId="{0A08C384-314B-4D5F-B8C0-A56BC0C2B6F3}" destId="{3B3ABF4C-C8FD-4EB6-83C3-2A3CECEF0872}" srcOrd="1" destOrd="0" presId="urn:microsoft.com/office/officeart/2008/layout/LinedList"/>
    <dgm:cxn modelId="{45364E3D-5E02-449A-BD16-E10F60AB99CB}" type="presParOf" srcId="{207C8DB3-3FA8-47DD-AD19-3B15492634C7}" destId="{245ECF69-47C5-4826-97FE-F815C4853E73}" srcOrd="2" destOrd="0" presId="urn:microsoft.com/office/officeart/2008/layout/LinedList"/>
    <dgm:cxn modelId="{E0DD17FF-5FC8-4AAB-921E-3B3AEF4C34E4}" type="presParOf" srcId="{207C8DB3-3FA8-47DD-AD19-3B15492634C7}" destId="{0166EF23-54EC-4609-8519-F8D1D8BF8086}" srcOrd="3" destOrd="0" presId="urn:microsoft.com/office/officeart/2008/layout/LinedList"/>
    <dgm:cxn modelId="{C3C5E236-AB18-4254-B286-39B3C334EA9A}" type="presParOf" srcId="{0166EF23-54EC-4609-8519-F8D1D8BF8086}" destId="{B1A4EAD1-0066-4DF6-B391-EA6E5292DF6D}" srcOrd="0" destOrd="0" presId="urn:microsoft.com/office/officeart/2008/layout/LinedList"/>
    <dgm:cxn modelId="{0A185756-8EB2-4C9A-8DE8-C295CA9A30B3}" type="presParOf" srcId="{0166EF23-54EC-4609-8519-F8D1D8BF8086}" destId="{EBED63B4-B15B-4A37-AC7A-2DFBDD59EA21}" srcOrd="1" destOrd="0" presId="urn:microsoft.com/office/officeart/2008/layout/LinedList"/>
    <dgm:cxn modelId="{D96B06D9-A1C0-425F-AE53-216ACF14B195}" type="presParOf" srcId="{207C8DB3-3FA8-47DD-AD19-3B15492634C7}" destId="{EEB8E93E-A532-45E4-8F4E-927E31A5252F}" srcOrd="4" destOrd="0" presId="urn:microsoft.com/office/officeart/2008/layout/LinedList"/>
    <dgm:cxn modelId="{6206EB1D-8CF8-4C55-B854-8F5ECEB60D17}" type="presParOf" srcId="{207C8DB3-3FA8-47DD-AD19-3B15492634C7}" destId="{271DB92F-3525-4B8C-8ACE-625596EC02CD}" srcOrd="5" destOrd="0" presId="urn:microsoft.com/office/officeart/2008/layout/LinedList"/>
    <dgm:cxn modelId="{66C5378B-9AC6-432A-BAC0-5ADDDB83B431}" type="presParOf" srcId="{271DB92F-3525-4B8C-8ACE-625596EC02CD}" destId="{E04763CF-6CBF-45F0-8B4B-FEABEDBE1145}" srcOrd="0" destOrd="0" presId="urn:microsoft.com/office/officeart/2008/layout/LinedList"/>
    <dgm:cxn modelId="{0741F1A5-7D72-43DB-A558-EC9E0E6FA689}" type="presParOf" srcId="{271DB92F-3525-4B8C-8ACE-625596EC02CD}" destId="{85C0ECC0-9D42-46C7-84B9-47C0BAD23F59}" srcOrd="1" destOrd="0" presId="urn:microsoft.com/office/officeart/2008/layout/LinedList"/>
    <dgm:cxn modelId="{9485CA63-F06A-48FD-9836-F68D27F44021}" type="presParOf" srcId="{207C8DB3-3FA8-47DD-AD19-3B15492634C7}" destId="{96ECE4D6-BC7F-413B-8DD7-DC0A38BDC9F2}" srcOrd="6" destOrd="0" presId="urn:microsoft.com/office/officeart/2008/layout/LinedList"/>
    <dgm:cxn modelId="{ABD8A819-C57B-4F8B-91CB-A13417257295}" type="presParOf" srcId="{207C8DB3-3FA8-47DD-AD19-3B15492634C7}" destId="{E09859BB-AEEA-47DA-AB5D-6874C4EFEC87}" srcOrd="7" destOrd="0" presId="urn:microsoft.com/office/officeart/2008/layout/LinedList"/>
    <dgm:cxn modelId="{FC8C7AE7-33D5-40F5-9A66-12E34E55467C}" type="presParOf" srcId="{E09859BB-AEEA-47DA-AB5D-6874C4EFEC87}" destId="{EF8E080C-B624-4B29-9C5F-D50D4A1297C1}" srcOrd="0" destOrd="0" presId="urn:microsoft.com/office/officeart/2008/layout/LinedList"/>
    <dgm:cxn modelId="{7945AEA1-B9B5-4AB8-AECD-CA294E60C986}" type="presParOf" srcId="{E09859BB-AEEA-47DA-AB5D-6874C4EFEC87}" destId="{B9EA681F-7F44-4D67-9C1C-983AACF259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AEF00-A1AE-48D0-A712-D770A8FAA45D}">
      <dsp:nvSpPr>
        <dsp:cNvPr id="0" name=""/>
        <dsp:cNvSpPr/>
      </dsp:nvSpPr>
      <dsp:spPr>
        <a:xfrm>
          <a:off x="0" y="0"/>
          <a:ext cx="103353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CFDEF-7B0B-4B9D-83C9-A5066D9D2FAD}">
      <dsp:nvSpPr>
        <dsp:cNvPr id="0" name=""/>
        <dsp:cNvSpPr/>
      </dsp:nvSpPr>
      <dsp:spPr>
        <a:xfrm>
          <a:off x="0" y="0"/>
          <a:ext cx="10335350" cy="10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e-CH" sz="3300" kern="1200" dirty="0"/>
            <a:t>1. Introduction (10 min)</a:t>
          </a:r>
          <a:endParaRPr lang="en-US" sz="3300" kern="1200" dirty="0"/>
        </a:p>
      </dsp:txBody>
      <dsp:txXfrm>
        <a:off x="0" y="0"/>
        <a:ext cx="10335350" cy="1016607"/>
      </dsp:txXfrm>
    </dsp:sp>
    <dsp:sp modelId="{245ECF69-47C5-4826-97FE-F815C4853E73}">
      <dsp:nvSpPr>
        <dsp:cNvPr id="0" name=""/>
        <dsp:cNvSpPr/>
      </dsp:nvSpPr>
      <dsp:spPr>
        <a:xfrm>
          <a:off x="0" y="1016607"/>
          <a:ext cx="10335350" cy="0"/>
        </a:xfrm>
        <a:prstGeom prst="line">
          <a:avLst/>
        </a:prstGeom>
        <a:solidFill>
          <a:schemeClr val="accent2">
            <a:hueOff val="-347110"/>
            <a:satOff val="-7210"/>
            <a:lumOff val="-1961"/>
            <a:alphaOff val="0"/>
          </a:schemeClr>
        </a:solidFill>
        <a:ln w="12700" cap="flat" cmpd="sng" algn="ctr">
          <a:solidFill>
            <a:schemeClr val="accent2">
              <a:hueOff val="-347110"/>
              <a:satOff val="-7210"/>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4EAD1-0066-4DF6-B391-EA6E5292DF6D}">
      <dsp:nvSpPr>
        <dsp:cNvPr id="0" name=""/>
        <dsp:cNvSpPr/>
      </dsp:nvSpPr>
      <dsp:spPr>
        <a:xfrm>
          <a:off x="0" y="1016607"/>
          <a:ext cx="10335350" cy="10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e-CH" sz="3300" kern="1200" dirty="0"/>
            <a:t>2. Travail en groupe – Préparation du débat (10 min)</a:t>
          </a:r>
          <a:endParaRPr lang="en-US" sz="3300" kern="1200" dirty="0"/>
        </a:p>
      </dsp:txBody>
      <dsp:txXfrm>
        <a:off x="0" y="1016607"/>
        <a:ext cx="10335350" cy="1016607"/>
      </dsp:txXfrm>
    </dsp:sp>
    <dsp:sp modelId="{EEB8E93E-A532-45E4-8F4E-927E31A5252F}">
      <dsp:nvSpPr>
        <dsp:cNvPr id="0" name=""/>
        <dsp:cNvSpPr/>
      </dsp:nvSpPr>
      <dsp:spPr>
        <a:xfrm>
          <a:off x="0" y="2033215"/>
          <a:ext cx="10335350" cy="0"/>
        </a:xfrm>
        <a:prstGeom prst="line">
          <a:avLst/>
        </a:prstGeom>
        <a:solidFill>
          <a:schemeClr val="accent2">
            <a:hueOff val="-694219"/>
            <a:satOff val="-14421"/>
            <a:lumOff val="-3921"/>
            <a:alphaOff val="0"/>
          </a:schemeClr>
        </a:solidFill>
        <a:ln w="12700" cap="flat" cmpd="sng" algn="ctr">
          <a:solidFill>
            <a:schemeClr val="accent2">
              <a:hueOff val="-694219"/>
              <a:satOff val="-14421"/>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763CF-6CBF-45F0-8B4B-FEABEDBE1145}">
      <dsp:nvSpPr>
        <dsp:cNvPr id="0" name=""/>
        <dsp:cNvSpPr/>
      </dsp:nvSpPr>
      <dsp:spPr>
        <a:xfrm>
          <a:off x="0" y="2033215"/>
          <a:ext cx="10335350" cy="10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e-CH" sz="3300" kern="1200" dirty="0"/>
            <a:t>3. Plénière – mener le débat (15 min)</a:t>
          </a:r>
          <a:endParaRPr lang="en-US" sz="3300" kern="1200" dirty="0"/>
        </a:p>
      </dsp:txBody>
      <dsp:txXfrm>
        <a:off x="0" y="2033215"/>
        <a:ext cx="10335350" cy="1016607"/>
      </dsp:txXfrm>
    </dsp:sp>
    <dsp:sp modelId="{96ECE4D6-BC7F-413B-8DD7-DC0A38BDC9F2}">
      <dsp:nvSpPr>
        <dsp:cNvPr id="0" name=""/>
        <dsp:cNvSpPr/>
      </dsp:nvSpPr>
      <dsp:spPr>
        <a:xfrm>
          <a:off x="0" y="3049823"/>
          <a:ext cx="1033535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E080C-B624-4B29-9C5F-D50D4A1297C1}">
      <dsp:nvSpPr>
        <dsp:cNvPr id="0" name=""/>
        <dsp:cNvSpPr/>
      </dsp:nvSpPr>
      <dsp:spPr>
        <a:xfrm>
          <a:off x="0" y="3049823"/>
          <a:ext cx="10335350" cy="10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e-CH" sz="3300" kern="1200" dirty="0"/>
            <a:t>4. Vote et rétrospective (10 min)</a:t>
          </a:r>
          <a:endParaRPr lang="en-US" sz="3300" kern="1200" dirty="0"/>
        </a:p>
      </dsp:txBody>
      <dsp:txXfrm>
        <a:off x="0" y="3049823"/>
        <a:ext cx="10335350" cy="10166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fr-CH"/>
          </a:p>
        </p:txBody>
      </p:sp>
      <p:sp>
        <p:nvSpPr>
          <p:cNvPr id="3" name="Date Placehold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D717A817-A91F-4281-96DC-549629702212}" type="datetimeFigureOut">
              <a:rPr lang="fr-CH" smtClean="0"/>
              <a:t>11.02.2026</a:t>
            </a:fld>
            <a:endParaRPr lang="fr-CH"/>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fr-CH"/>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n-GB"/>
              <a:t>Cliquez pour modifier les styles de texte principaux</a:t>
            </a:r>
          </a:p>
          <a:p>
            <a:pPr lvl="1"/>
            <a:r>
              <a:rPr lang="en-GB"/>
              <a:t>Deuxième niveau</a:t>
            </a:r>
          </a:p>
          <a:p>
            <a:pPr lvl="2"/>
            <a:r>
              <a:rPr lang="en-GB"/>
              <a:t>Troisième niveau</a:t>
            </a:r>
          </a:p>
          <a:p>
            <a:pPr lvl="3"/>
            <a:r>
              <a:rPr lang="en-GB"/>
              <a:t>Quatrième niveau</a:t>
            </a:r>
          </a:p>
          <a:p>
            <a:pPr lvl="4"/>
            <a:r>
              <a:rPr lang="en-GB"/>
              <a:t>Cinquième niveau</a:t>
            </a:r>
            <a:endParaRPr lang="fr-CH"/>
          </a:p>
        </p:txBody>
      </p:sp>
      <p:sp>
        <p:nvSpPr>
          <p:cNvPr id="6" name="Footer Placehold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fr-CH"/>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CD233726-1326-49CA-B2D9-6CE60D387E26}" type="slidenum">
              <a:rPr lang="fr-CH" smtClean="0"/>
              <a:t>‹Nr.›</a:t>
            </a:fld>
            <a:endParaRPr lang="fr-CH"/>
          </a:p>
        </p:txBody>
      </p:sp>
    </p:spTree>
    <p:extLst>
      <p:ext uri="{BB962C8B-B14F-4D97-AF65-F5344CB8AC3E}">
        <p14:creationId xmlns:p14="http://schemas.microsoft.com/office/powerpoint/2010/main" val="272218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CH"/>
          </a:p>
        </p:txBody>
      </p:sp>
      <p:sp>
        <p:nvSpPr>
          <p:cNvPr id="4" name="Espace réservé du numéro de diapositive 3"/>
          <p:cNvSpPr>
            <a:spLocks noGrp="1"/>
          </p:cNvSpPr>
          <p:nvPr>
            <p:ph type="sldNum" sz="quarter" idx="5"/>
          </p:nvPr>
        </p:nvSpPr>
        <p:spPr/>
        <p:txBody>
          <a:bodyPr/>
          <a:lstStyle/>
          <a:p>
            <a:fld id="{CD233726-1326-49CA-B2D9-6CE60D387E26}" type="slidenum">
              <a:rPr lang="fr-CH" smtClean="0"/>
              <a:t>1</a:t>
            </a:fld>
            <a:endParaRPr lang="fr-CH"/>
          </a:p>
        </p:txBody>
      </p:sp>
    </p:spTree>
    <p:extLst>
      <p:ext uri="{BB962C8B-B14F-4D97-AF65-F5344CB8AC3E}">
        <p14:creationId xmlns:p14="http://schemas.microsoft.com/office/powerpoint/2010/main" val="193898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CD233726-1326-49CA-B2D9-6CE60D387E26}" type="slidenum">
              <a:rPr lang="fr-CH" smtClean="0"/>
              <a:t>2</a:t>
            </a:fld>
            <a:endParaRPr lang="fr-CH"/>
          </a:p>
        </p:txBody>
      </p:sp>
    </p:spTree>
    <p:extLst>
      <p:ext uri="{BB962C8B-B14F-4D97-AF65-F5344CB8AC3E}">
        <p14:creationId xmlns:p14="http://schemas.microsoft.com/office/powerpoint/2010/main" val="302277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3979">
              <a:lnSpc>
                <a:spcPct val="115000"/>
              </a:lnSpc>
              <a:spcAft>
                <a:spcPts val="829"/>
              </a:spcAft>
            </a:pPr>
            <a:r>
              <a:rPr lang="de-CH"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mj-lt"/>
              <a:buAutoNum type="arabicPeriod"/>
            </a:pPr>
            <a:r>
              <a:rPr lang="de-CH" b="1" kern="100" dirty="0">
                <a:latin typeface="Aptos" panose="020B0004020202020204" pitchFamily="34" charset="0"/>
                <a:ea typeface="Aptos" panose="020B0004020202020204" pitchFamily="34" charset="0"/>
                <a:cs typeface="Times New Roman" panose="02020603050405020304" pitchFamily="18" charset="0"/>
              </a:rPr>
              <a:t>Introduction au thème</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29"/>
              </a:spcAft>
            </a:pPr>
            <a:r>
              <a:rPr lang="de-CH" i="1" kern="100" dirty="0">
                <a:latin typeface="Aptos" panose="020B0004020202020204" pitchFamily="34" charset="0"/>
                <a:ea typeface="Aptos" panose="020B0004020202020204" pitchFamily="34" charset="0"/>
                <a:cs typeface="Times New Roman" panose="02020603050405020304" pitchFamily="18" charset="0"/>
              </a:rPr>
              <a:t>L'enseignant pose les questions suivantes aux élèves et recueille quelques réponses.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29"/>
              </a:spcAft>
            </a:pPr>
            <a:r>
              <a:rPr lang="de-CH" i="1" kern="100" dirty="0">
                <a:latin typeface="Aptos" panose="020B0004020202020204" pitchFamily="34" charset="0"/>
                <a:ea typeface="Aptos" panose="020B0004020202020204" pitchFamily="34" charset="0"/>
                <a:cs typeface="Times New Roman" panose="02020603050405020304" pitchFamily="18" charset="0"/>
              </a:rPr>
              <a:t>Il apparaît ainsi clairement qu'il s'agit de publicité. Plus précisément : il s'agit de la publicité faite par des influenceurs sur les réseaux sociaux.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Symbol" panose="05050102010706020507" pitchFamily="18" charset="2"/>
              <a:buChar char=""/>
            </a:pPr>
            <a:r>
              <a:rPr lang="de-CH" kern="100" dirty="0">
                <a:latin typeface="Aptos" panose="020B0004020202020204" pitchFamily="34" charset="0"/>
                <a:ea typeface="Aptos" panose="020B0004020202020204" pitchFamily="34" charset="0"/>
                <a:cs typeface="Times New Roman" panose="02020603050405020304" pitchFamily="18" charset="0"/>
              </a:rPr>
              <a:t>Qui vous influence dans votre décision d'acheter quelque chose ? Qui a une influence sur ce que vous achetez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Symbol" panose="05050102010706020507" pitchFamily="18" charset="2"/>
              <a:buChar char=""/>
            </a:pPr>
            <a:r>
              <a:rPr lang="de-CH" kern="100" dirty="0">
                <a:latin typeface="Aptos" panose="020B0004020202020204" pitchFamily="34" charset="0"/>
                <a:ea typeface="Aptos" panose="020B0004020202020204" pitchFamily="34" charset="0"/>
                <a:cs typeface="Times New Roman" panose="02020603050405020304" pitchFamily="18" charset="0"/>
              </a:rPr>
              <a:t>Quelle importance accordez-vous aux réseaux sociaux, à vos amis ou aux tendances lorsque vous faites vos achats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Symbol" panose="05050102010706020507" pitchFamily="18" charset="2"/>
              <a:buChar char=""/>
            </a:pPr>
            <a:r>
              <a:rPr lang="de-CH" kern="100" dirty="0">
                <a:latin typeface="Aptos" panose="020B0004020202020204" pitchFamily="34" charset="0"/>
                <a:ea typeface="Aptos" panose="020B0004020202020204" pitchFamily="34" charset="0"/>
                <a:cs typeface="Times New Roman" panose="02020603050405020304" pitchFamily="18" charset="0"/>
              </a:rPr>
              <a:t>La publicité influence-t-elle votre décision d'achat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Symbol" panose="05050102010706020507" pitchFamily="18" charset="2"/>
              <a:buChar char=""/>
            </a:pPr>
            <a:r>
              <a:rPr lang="de-CH" kern="100" dirty="0">
                <a:latin typeface="Aptos" panose="020B0004020202020204" pitchFamily="34" charset="0"/>
                <a:ea typeface="Aptos" panose="020B0004020202020204" pitchFamily="34" charset="0"/>
                <a:cs typeface="Times New Roman" panose="02020603050405020304" pitchFamily="18" charset="0"/>
              </a:rPr>
              <a:t>Quel type de publicité aimez-vous regarder ?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Symbol" panose="05050102010706020507" pitchFamily="18" charset="2"/>
              <a:buChar char=""/>
            </a:pPr>
            <a:r>
              <a:rPr lang="de-CH" kern="100" dirty="0">
                <a:latin typeface="Aptos" panose="020B0004020202020204" pitchFamily="34" charset="0"/>
                <a:ea typeface="Aptos" panose="020B0004020202020204" pitchFamily="34" charset="0"/>
                <a:cs typeface="Times New Roman" panose="02020603050405020304" pitchFamily="18" charset="0"/>
              </a:rPr>
              <a:t>Avez-vous déjà acheté quelque chose uniquement parce que la publicité vous plaisait ? Si oui, pouvez-vous nous en dire plus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473979">
              <a:lnSpc>
                <a:spcPct val="115000"/>
              </a:lnSpc>
              <a:spcAft>
                <a:spcPts val="829"/>
              </a:spcAft>
            </a:pPr>
            <a:r>
              <a:rPr lang="de-CH"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mj-lt"/>
              <a:buAutoNum type="arabicPeriod"/>
            </a:pPr>
            <a:r>
              <a:rPr lang="de-CH" b="1" kern="100" dirty="0">
                <a:latin typeface="Aptos" panose="020B0004020202020204" pitchFamily="34" charset="0"/>
                <a:ea typeface="Aptos" panose="020B0004020202020204" pitchFamily="34" charset="0"/>
                <a:cs typeface="Times New Roman" panose="02020603050405020304" pitchFamily="18" charset="0"/>
              </a:rPr>
              <a:t>Storytelling (enseignant) pour préparer le débat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29"/>
              </a:spcAft>
            </a:pPr>
            <a:r>
              <a:rPr lang="de-CH" kern="100" dirty="0">
                <a:latin typeface="Aptos" panose="020B0004020202020204" pitchFamily="34" charset="0"/>
                <a:ea typeface="Aptos" panose="020B0004020202020204" pitchFamily="34" charset="0"/>
                <a:cs typeface="Times New Roman" panose="02020603050405020304" pitchFamily="18" charset="0"/>
              </a:rPr>
              <a:t>Lire le texte suivant (enseignant)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466080">
              <a:lnSpc>
                <a:spcPct val="115000"/>
              </a:lnSpc>
              <a:spcAft>
                <a:spcPts val="829"/>
              </a:spcAft>
            </a:pPr>
            <a:r>
              <a:rPr lang="de-CH" i="1"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L'industrie du tabac et de la nicotine a déposé une initiative dont le contenu est le suivant : </a:t>
            </a:r>
            <a:r>
              <a:rPr lang="de-DE" i="1"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 L'industrie du tabac doit être autorisée à rémunérer </a:t>
            </a:r>
            <a:r>
              <a:rPr lang="de-DE" i="1" kern="100" dirty="0" err="1">
                <a:solidFill>
                  <a:srgbClr val="000000"/>
                </a:solidFill>
                <a:latin typeface="Aptos" panose="020B0004020202020204" pitchFamily="34" charset="0"/>
                <a:ea typeface="Aptos" panose="020B0004020202020204" pitchFamily="34" charset="0"/>
                <a:cs typeface="Times New Roman" panose="02020603050405020304" pitchFamily="18" charset="0"/>
              </a:rPr>
              <a:t>des influenceurs </a:t>
            </a:r>
            <a:r>
              <a:rPr lang="de-DE" i="1"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pour la publicité des produits nicotiniques ». Le peuple doit maintenant se prononcer sur cette question. Mais avant cela, un débat public aura lieu, que le peuple pourra suivre en direct. Différentes personnes participant à ce débat seront soit pour, soit contre l'initiative (pour ou contre). Les opinions divergent parmi les influenceurs. Certains sont favorables à l'initiative, mais d'autres la rejettent.</a:t>
            </a:r>
            <a:endParaRPr lang="fr-CH" kern="100" dirty="0">
              <a:latin typeface="Aptos" panose="020B0004020202020204" pitchFamily="34" charset="0"/>
              <a:ea typeface="Aptos" panose="020B00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3</a:t>
            </a:fld>
            <a:endParaRPr lang="fr-CH"/>
          </a:p>
        </p:txBody>
      </p:sp>
    </p:spTree>
    <p:extLst>
      <p:ext uri="{BB962C8B-B14F-4D97-AF65-F5344CB8AC3E}">
        <p14:creationId xmlns:p14="http://schemas.microsoft.com/office/powerpoint/2010/main" val="197631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3979">
              <a:lnSpc>
                <a:spcPct val="115000"/>
              </a:lnSpc>
              <a:spcAft>
                <a:spcPts val="829"/>
              </a:spcAft>
            </a:pPr>
            <a:r>
              <a:rPr lang="de-CH"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mj-lt"/>
              <a:buAutoNum type="arabicPeriod"/>
            </a:pPr>
            <a:r>
              <a:rPr lang="de-CH" kern="100" dirty="0">
                <a:latin typeface="Aptos" panose="020B0004020202020204" pitchFamily="34" charset="0"/>
                <a:ea typeface="Aptos" panose="020B0004020202020204" pitchFamily="34" charset="0"/>
                <a:cs typeface="Times New Roman" panose="02020603050405020304" pitchFamily="18" charset="0"/>
              </a:rPr>
              <a:t>Deux groupes sont alors formés : un groupe pour (pro) et un groupe contre (contra). Ceux-ci tentent, lors du débat qui suit, de convaincre tous les autres de leur opinion à l'aide d'arguments.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mj-lt"/>
              <a:buAutoNum type="arabicPeriod"/>
            </a:pPr>
            <a:r>
              <a:rPr lang="de-CH" kern="100" dirty="0">
                <a:latin typeface="Aptos" panose="020B0004020202020204" pitchFamily="34" charset="0"/>
                <a:ea typeface="Aptos" panose="020B0004020202020204" pitchFamily="34" charset="0"/>
                <a:cs typeface="Times New Roman" panose="02020603050405020304" pitchFamily="18" charset="0"/>
              </a:rPr>
              <a:t>Chaque groupe reçoit les arguments correspondant à son point de vue (pour ou contre) (document 1.2). Les élèves peuvent également rechercher d'autres arguments afin d'obtenir plus de points.</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mj-lt"/>
              <a:buAutoNum type="arabicPeriod"/>
            </a:pPr>
            <a:r>
              <a:rPr lang="de-CH" kern="100" dirty="0">
                <a:latin typeface="Aptos" panose="020B0004020202020204" pitchFamily="34" charset="0"/>
                <a:ea typeface="Aptos" panose="020B0004020202020204" pitchFamily="34" charset="0"/>
                <a:cs typeface="Times New Roman" panose="02020603050405020304" pitchFamily="18" charset="0"/>
              </a:rPr>
              <a:t>Les groupes trouveront toutes les autres instructions dans leurs cartes de rôle respectives (document 1.2_Arguments_Cartes de rôle).</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473979">
              <a:lnSpc>
                <a:spcPct val="115000"/>
              </a:lnSpc>
              <a:spcAft>
                <a:spcPts val="829"/>
              </a:spcAft>
            </a:pPr>
            <a:r>
              <a:rPr lang="de-CH"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Symbol" panose="05050102010706020507" pitchFamily="18" charset="2"/>
              <a:buChar char=""/>
            </a:pPr>
            <a:r>
              <a:rPr lang="de-CH" kern="100" dirty="0">
                <a:latin typeface="Aptos" panose="020B0004020202020204" pitchFamily="34" charset="0"/>
                <a:ea typeface="Aptos" panose="020B0004020202020204" pitchFamily="34" charset="0"/>
                <a:cs typeface="Times New Roman" panose="02020603050405020304" pitchFamily="18" charset="0"/>
              </a:rPr>
              <a:t>Important :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770216" lvl="1" indent="-296237">
              <a:lnSpc>
                <a:spcPct val="115000"/>
              </a:lnSpc>
              <a:spcAft>
                <a:spcPts val="829"/>
              </a:spcAft>
              <a:buFont typeface="Courier New" panose="02070309020205020404" pitchFamily="49" charset="0"/>
              <a:buChar char="o"/>
            </a:pPr>
            <a:r>
              <a:rPr lang="de-CH" b="1" kern="100" dirty="0">
                <a:latin typeface="Aptos" panose="020B0004020202020204" pitchFamily="34" charset="0"/>
                <a:ea typeface="Aptos" panose="020B0004020202020204" pitchFamily="34" charset="0"/>
                <a:cs typeface="Times New Roman" panose="02020603050405020304" pitchFamily="18" charset="0"/>
              </a:rPr>
              <a:t>les élèves adoptent le point de vue du groupe qui leur a été attribué et ne défendent PAS leur opinion personnelle. </a:t>
            </a:r>
            <a:r>
              <a:rPr lang="de-CH" kern="100" dirty="0">
                <a:latin typeface="Aptos" panose="020B0004020202020204" pitchFamily="34" charset="0"/>
                <a:ea typeface="Aptos" panose="020B0004020202020204" pitchFamily="34" charset="0"/>
                <a:cs typeface="Times New Roman" panose="02020603050405020304" pitchFamily="18" charset="0"/>
              </a:rPr>
              <a:t>Pour cela, ils peuvent également endosser des rôles concrets pour le débat, par exemple en tant que représentant de l'industrie du tabac (pour), parent (contre) ou influenceur (pour ou contre). Cela sert à les motiver et à faciliter leur identification au rôle endossé, s'il ne correspond pas à leur opinion personnelle.</a:t>
            </a:r>
            <a:endParaRPr lang="fr-CH" kern="100" dirty="0">
              <a:latin typeface="Aptos" panose="020B0004020202020204" pitchFamily="34" charset="0"/>
              <a:ea typeface="Aptos" panose="020B00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4</a:t>
            </a:fld>
            <a:endParaRPr lang="fr-CH"/>
          </a:p>
        </p:txBody>
      </p:sp>
    </p:spTree>
    <p:extLst>
      <p:ext uri="{BB962C8B-B14F-4D97-AF65-F5344CB8AC3E}">
        <p14:creationId xmlns:p14="http://schemas.microsoft.com/office/powerpoint/2010/main" val="8992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484" indent="-355484">
              <a:lnSpc>
                <a:spcPct val="115000"/>
              </a:lnSpc>
              <a:spcAft>
                <a:spcPts val="829"/>
              </a:spcAft>
              <a:buFont typeface="Aptos" panose="020B0004020202020204" pitchFamily="34" charset="0"/>
              <a:buChar char="-"/>
            </a:pPr>
            <a:r>
              <a:rPr lang="de-CH" kern="100" dirty="0">
                <a:latin typeface="Aptos" panose="020B0004020202020204" pitchFamily="34" charset="0"/>
                <a:ea typeface="Aptos" panose="020B0004020202020204" pitchFamily="34" charset="0"/>
                <a:cs typeface="Times New Roman" panose="02020603050405020304" pitchFamily="18" charset="0"/>
              </a:rPr>
              <a:t>Rappeler les règles fondamentales de la discussion : ne pas interrompre les autres, argumenter de manière objective, se comporter de manière respectueuse.</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473979">
              <a:lnSpc>
                <a:spcPct val="115000"/>
              </a:lnSpc>
              <a:spcAft>
                <a:spcPts val="829"/>
              </a:spcAft>
            </a:pPr>
            <a:r>
              <a:rPr lang="de-CH"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Aptos" panose="020B0004020202020204" pitchFamily="34" charset="0"/>
              <a:buChar char="-"/>
            </a:pPr>
            <a:r>
              <a:rPr lang="de-CH" kern="100" dirty="0">
                <a:latin typeface="Aptos" panose="020B0004020202020204" pitchFamily="34" charset="0"/>
                <a:ea typeface="Aptos" panose="020B0004020202020204" pitchFamily="34" charset="0"/>
                <a:cs typeface="Times New Roman" panose="02020603050405020304" pitchFamily="18" charset="0"/>
              </a:rPr>
              <a:t>Le débat se déroule en deux tours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mj-lt"/>
              <a:buAutoNum type="arabicPeriod"/>
            </a:pPr>
            <a:r>
              <a:rPr lang="de-DE" b="1" kern="100" dirty="0">
                <a:latin typeface="Aptos" panose="020B0004020202020204" pitchFamily="34" charset="0"/>
                <a:ea typeface="Aptos" panose="020B0004020202020204" pitchFamily="34" charset="0"/>
                <a:cs typeface="Times New Roman" panose="02020603050405020304" pitchFamily="18" charset="0"/>
              </a:rPr>
              <a:t>Tour d'ouverture </a:t>
            </a:r>
            <a:r>
              <a:rPr lang="de-DE" kern="100" dirty="0">
                <a:latin typeface="Aptos" panose="020B0004020202020204" pitchFamily="34" charset="0"/>
                <a:ea typeface="Aptos" panose="020B0004020202020204" pitchFamily="34" charset="0"/>
                <a:cs typeface="Times New Roman" panose="02020603050405020304" pitchFamily="18" charset="0"/>
              </a:rPr>
              <a:t>: chaque groupe se présente brièvement et expose ses arguments pour ou contre la thèse « L'industrie du tabac devrait être autorisée à rémunérer </a:t>
            </a:r>
            <a:r>
              <a:rPr lang="de-DE" kern="100" dirty="0" err="1">
                <a:latin typeface="Aptos" panose="020B0004020202020204" pitchFamily="34" charset="0"/>
                <a:ea typeface="Aptos" panose="020B0004020202020204" pitchFamily="34" charset="0"/>
                <a:cs typeface="Times New Roman" panose="02020603050405020304" pitchFamily="18" charset="0"/>
              </a:rPr>
              <a:t>des influenceurs </a:t>
            </a:r>
            <a:r>
              <a:rPr lang="de-DE" kern="100" dirty="0">
                <a:latin typeface="Aptos" panose="020B0004020202020204" pitchFamily="34" charset="0"/>
                <a:ea typeface="Aptos" panose="020B0004020202020204" pitchFamily="34" charset="0"/>
                <a:cs typeface="Times New Roman" panose="02020603050405020304" pitchFamily="18" charset="0"/>
              </a:rPr>
              <a:t>pour faire la promotion des produits nicotiniques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mj-lt"/>
              <a:buAutoNum type="arabicPeriod"/>
            </a:pPr>
            <a:r>
              <a:rPr lang="de-DE" b="1" kern="100" dirty="0">
                <a:latin typeface="Aptos" panose="020B0004020202020204" pitchFamily="34" charset="0"/>
                <a:ea typeface="Aptos" panose="020B0004020202020204" pitchFamily="34" charset="0"/>
                <a:cs typeface="Times New Roman" panose="02020603050405020304" pitchFamily="18" charset="0"/>
              </a:rPr>
              <a:t>Contre-arguments : </a:t>
            </a:r>
            <a:r>
              <a:rPr lang="de-DE" kern="100" dirty="0">
                <a:latin typeface="Aptos" panose="020B0004020202020204" pitchFamily="34" charset="0"/>
                <a:ea typeface="Aptos" panose="020B0004020202020204" pitchFamily="34" charset="0"/>
                <a:cs typeface="Times New Roman" panose="02020603050405020304" pitchFamily="18" charset="0"/>
              </a:rPr>
              <a:t>au cours du deuxième tour, il est possible d'ajouter des arguments ou des contre-arguments du premier tour.</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703069">
              <a:lnSpc>
                <a:spcPct val="115000"/>
              </a:lnSpc>
              <a:spcAft>
                <a:spcPts val="829"/>
              </a:spcAft>
            </a:pPr>
            <a:r>
              <a:rPr lang="de-DE"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Aptos" panose="020B0004020202020204" pitchFamily="34" charset="0"/>
              <a:buChar char="-"/>
            </a:pPr>
            <a:r>
              <a:rPr lang="de-CH" kern="100" dirty="0">
                <a:latin typeface="Aptos" panose="020B0004020202020204" pitchFamily="34" charset="0"/>
                <a:ea typeface="Aptos" panose="020B0004020202020204" pitchFamily="34" charset="0"/>
                <a:cs typeface="Times New Roman" panose="02020603050405020304" pitchFamily="18" charset="0"/>
              </a:rPr>
              <a:t>Chaque groupe dispose de 3 minutes par tour (chronométrer le temps).</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473979">
              <a:lnSpc>
                <a:spcPct val="115000"/>
              </a:lnSpc>
              <a:spcAft>
                <a:spcPts val="829"/>
              </a:spcAft>
            </a:pPr>
            <a:r>
              <a:rPr lang="de-CH"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Symbol" panose="05050102010706020507" pitchFamily="18" charset="2"/>
              <a:buChar char=""/>
            </a:pPr>
            <a:r>
              <a:rPr lang="de-CH" kern="100" dirty="0">
                <a:latin typeface="Aptos" panose="020B0004020202020204" pitchFamily="34" charset="0"/>
                <a:ea typeface="Aptos" panose="020B0004020202020204" pitchFamily="34" charset="0"/>
                <a:cs typeface="Times New Roman" panose="02020603050405020304" pitchFamily="18" charset="0"/>
              </a:rPr>
              <a:t>Important :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770216" lvl="1" indent="-296237">
              <a:lnSpc>
                <a:spcPct val="115000"/>
              </a:lnSpc>
              <a:spcAft>
                <a:spcPts val="829"/>
              </a:spcAft>
              <a:buFont typeface="Courier New" panose="02070309020205020404" pitchFamily="49" charset="0"/>
              <a:buChar char="o"/>
            </a:pPr>
            <a:r>
              <a:rPr lang="de-CH" b="1" kern="100" dirty="0">
                <a:latin typeface="Aptos" panose="020B0004020202020204" pitchFamily="34" charset="0"/>
                <a:ea typeface="Aptos" panose="020B0004020202020204" pitchFamily="34" charset="0"/>
                <a:cs typeface="Times New Roman" panose="02020603050405020304" pitchFamily="18" charset="0"/>
              </a:rPr>
              <a:t>les élèves adoptent le point de vue du groupe qui leur a été attribué et ne défendent PAS leur opinion personnelle. </a:t>
            </a:r>
            <a:r>
              <a:rPr lang="de-CH" kern="100" dirty="0">
                <a:latin typeface="Aptos" panose="020B0004020202020204" pitchFamily="34" charset="0"/>
                <a:ea typeface="Aptos" panose="020B0004020202020204" pitchFamily="34" charset="0"/>
                <a:cs typeface="Times New Roman" panose="02020603050405020304" pitchFamily="18" charset="0"/>
              </a:rPr>
              <a:t>Pour cela, ils peuvent également endosser des rôles concrets pour le débat, par exemple celui de représentant de l'industrie du tabac (pour), de parent (contre) ou d'influenceur (pour ou contre). Cela sert à motiver les élèves et à les aider à s'identifier au rôle qu'ils ont endossé.</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473979">
              <a:lnSpc>
                <a:spcPct val="115000"/>
              </a:lnSpc>
              <a:spcAft>
                <a:spcPts val="829"/>
              </a:spcAft>
            </a:pPr>
            <a:r>
              <a:rPr lang="de-CH"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5</a:t>
            </a:fld>
            <a:endParaRPr lang="fr-CH"/>
          </a:p>
        </p:txBody>
      </p:sp>
    </p:spTree>
    <p:extLst>
      <p:ext uri="{BB962C8B-B14F-4D97-AF65-F5344CB8AC3E}">
        <p14:creationId xmlns:p14="http://schemas.microsoft.com/office/powerpoint/2010/main" val="36873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29"/>
              </a:spcAft>
            </a:pPr>
            <a:r>
              <a:rPr lang="de-CH" b="1" kern="100" dirty="0">
                <a:latin typeface="Aptos" panose="020B0004020202020204" pitchFamily="34" charset="0"/>
                <a:ea typeface="Aptos" panose="020B0004020202020204" pitchFamily="34" charset="0"/>
                <a:cs typeface="Times New Roman" panose="02020603050405020304" pitchFamily="18" charset="0"/>
              </a:rPr>
              <a:t>1. Vote sur l'initiative populaire :</a:t>
            </a:r>
            <a:r>
              <a:rPr lang="de-CH"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29"/>
              </a:spcAft>
            </a:pPr>
            <a:r>
              <a:rPr lang="de-CH" b="1"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29"/>
              </a:spcAft>
            </a:pPr>
            <a:r>
              <a:rPr lang="de-CH" b="1" kern="100" dirty="0">
                <a:latin typeface="Aptos" panose="020B0004020202020204" pitchFamily="34" charset="0"/>
                <a:ea typeface="Aptos" panose="020B0004020202020204" pitchFamily="34" charset="0"/>
                <a:cs typeface="Times New Roman" panose="02020603050405020304" pitchFamily="18" charset="0"/>
              </a:rPr>
              <a:t>« Oui à la protection des enfants et des jeunes contre la publicité pour le tabac » : </a:t>
            </a:r>
            <a:r>
              <a:rPr lang="de-CH" kern="100" dirty="0">
                <a:latin typeface="Aptos" panose="020B0004020202020204" pitchFamily="34" charset="0"/>
                <a:ea typeface="Aptos" panose="020B0004020202020204" pitchFamily="34" charset="0"/>
                <a:cs typeface="Times New Roman" panose="02020603050405020304" pitchFamily="18" charset="0"/>
              </a:rPr>
              <a:t>pour le référendum, les jeunes adoptent à nouveau leur position personnelle. Ils votent à main levée pour rejeter ou accepter l'initiative. </a:t>
            </a:r>
            <a:endParaRPr lang="fr-CH" kern="100" dirty="0">
              <a:latin typeface="Aptos" panose="020B0004020202020204" pitchFamily="34" charset="0"/>
              <a:ea typeface="Aptos" panose="020B0004020202020204" pitchFamily="34" charset="0"/>
              <a:cs typeface="Times New Roman" panose="02020603050405020304" pitchFamily="18" charset="0"/>
            </a:endParaRPr>
          </a:p>
          <a:p>
            <a:endParaRPr lang="fr-CH" dirty="0"/>
          </a:p>
          <a:p>
            <a:endParaRPr lang="fr-CH" dirty="0"/>
          </a:p>
          <a:p>
            <a:endParaRPr lang="fr-CH"/>
          </a:p>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6</a:t>
            </a:fld>
            <a:endParaRPr lang="fr-CH"/>
          </a:p>
        </p:txBody>
      </p:sp>
    </p:spTree>
    <p:extLst>
      <p:ext uri="{BB962C8B-B14F-4D97-AF65-F5344CB8AC3E}">
        <p14:creationId xmlns:p14="http://schemas.microsoft.com/office/powerpoint/2010/main" val="12574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29"/>
              </a:spcAft>
            </a:pPr>
            <a:r>
              <a:rPr lang="de-CH" b="1" kern="100" dirty="0">
                <a:latin typeface="Aptos" panose="020B0004020202020204" pitchFamily="34" charset="0"/>
                <a:ea typeface="Aptos" panose="020B0004020202020204" pitchFamily="34" charset="0"/>
                <a:cs typeface="Times New Roman" panose="02020603050405020304" pitchFamily="18" charset="0"/>
              </a:rPr>
              <a:t>Transfert après la votation : </a:t>
            </a:r>
            <a:r>
              <a:rPr lang="de-CH" kern="100" dirty="0">
                <a:latin typeface="Aptos" panose="020B0004020202020204" pitchFamily="34" charset="0"/>
                <a:ea typeface="Aptos" panose="020B0004020202020204" pitchFamily="34" charset="0"/>
                <a:cs typeface="Times New Roman" panose="02020603050405020304" pitchFamily="18" charset="0"/>
              </a:rPr>
              <a:t>date de la votation : 13 février 2022. L'initiative a été </a:t>
            </a:r>
            <a:r>
              <a:rPr lang="de-CH" b="1" kern="100" dirty="0">
                <a:latin typeface="Aptos" panose="020B0004020202020204" pitchFamily="34" charset="0"/>
                <a:ea typeface="Aptos" panose="020B0004020202020204" pitchFamily="34" charset="0"/>
                <a:cs typeface="Times New Roman" panose="02020603050405020304" pitchFamily="18" charset="0"/>
              </a:rPr>
              <a:t>acceptée </a:t>
            </a:r>
            <a:r>
              <a:rPr lang="de-CH" kern="100" dirty="0">
                <a:latin typeface="Aptos" panose="020B0004020202020204" pitchFamily="34" charset="0"/>
                <a:ea typeface="Aptos" panose="020B0004020202020204" pitchFamily="34" charset="0"/>
                <a:cs typeface="Times New Roman" panose="02020603050405020304" pitchFamily="18" charset="0"/>
              </a:rPr>
              <a:t>à</a:t>
            </a:r>
            <a:r>
              <a:rPr lang="de-CH" b="1" kern="100" dirty="0">
                <a:latin typeface="Aptos" panose="020B0004020202020204" pitchFamily="34" charset="0"/>
                <a:ea typeface="Aptos" panose="020B0004020202020204" pitchFamily="34" charset="0"/>
                <a:cs typeface="Times New Roman" panose="02020603050405020304" pitchFamily="18" charset="0"/>
              </a:rPr>
              <a:t> 56,65 </a:t>
            </a:r>
            <a:r>
              <a:rPr lang="de-CH" kern="100" dirty="0">
                <a:latin typeface="Aptos" panose="020B0004020202020204" pitchFamily="34" charset="0"/>
                <a:ea typeface="Aptos" panose="020B0004020202020204" pitchFamily="34" charset="0"/>
                <a:cs typeface="Times New Roman" panose="02020603050405020304" pitchFamily="18" charset="0"/>
              </a:rPr>
              <a:t>%. Les parents, les professionnels de la santé, les organisations sportives (Swiss Olympics), les associations d'enseignants, les associations de jeunesse, les associations de patients, etc. se sont engagés pour que les enfants et les jeunes soient protégés contre la publicité de l'industrie du tabac. </a:t>
            </a:r>
            <a:endParaRPr lang="fr-CH" kern="100" dirty="0">
              <a:latin typeface="Aptos" panose="020B0004020202020204" pitchFamily="34" charset="0"/>
              <a:ea typeface="Aptos" panose="020B00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7</a:t>
            </a:fld>
            <a:endParaRPr lang="fr-CH"/>
          </a:p>
        </p:txBody>
      </p:sp>
    </p:spTree>
    <p:extLst>
      <p:ext uri="{BB962C8B-B14F-4D97-AF65-F5344CB8AC3E}">
        <p14:creationId xmlns:p14="http://schemas.microsoft.com/office/powerpoint/2010/main" val="36098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29"/>
              </a:spcAft>
            </a:pPr>
            <a:r>
              <a:rPr lang="de-CH" b="1" kern="100" dirty="0">
                <a:latin typeface="Aptos" panose="020B0004020202020204" pitchFamily="34" charset="0"/>
                <a:ea typeface="Aptos" panose="020B0004020202020204" pitchFamily="34" charset="0"/>
                <a:cs typeface="Times New Roman" panose="02020603050405020304" pitchFamily="18" charset="0"/>
              </a:rPr>
              <a:t>Comment pourrait-on défendre ses valeurs ou ses convictions dans le monde réel ? Que faut-il pour cela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Symbol" panose="05050102010706020507" pitchFamily="18" charset="2"/>
              <a:buChar char=""/>
            </a:pPr>
            <a:r>
              <a:rPr lang="de-CH" kern="100" dirty="0">
                <a:latin typeface="Aptos" panose="020B0004020202020204" pitchFamily="34" charset="0"/>
                <a:ea typeface="Aptos" panose="020B0004020202020204" pitchFamily="34" charset="0"/>
                <a:cs typeface="Times New Roman" panose="02020603050405020304" pitchFamily="18" charset="0"/>
              </a:rPr>
              <a:t>Réponse possible : on peut défendre ses valeurs dans le monde réel en affichant clairement sa position et en agissant, par exemple en discutant, en s'engageant dans des groupes de jeunes ou des associations, en lançant des pétitions, en organisant des manifestations ou en menant des actions créatives telles que des vidéos, des affiches ou de la musique.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1421938">
              <a:lnSpc>
                <a:spcPct val="115000"/>
              </a:lnSpc>
              <a:spcAft>
                <a:spcPts val="829"/>
              </a:spcAft>
            </a:pPr>
            <a:r>
              <a:rPr lang="de-CH" b="1" i="1"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29"/>
              </a:spcAft>
            </a:pPr>
            <a:r>
              <a:rPr lang="de-CH" b="1" i="1" kern="100" dirty="0">
                <a:latin typeface="Aptos" panose="020B0004020202020204" pitchFamily="34" charset="0"/>
                <a:ea typeface="Aptos" panose="020B0004020202020204" pitchFamily="34" charset="0"/>
                <a:cs typeface="Times New Roman" panose="02020603050405020304" pitchFamily="18" charset="0"/>
              </a:rPr>
              <a:t>Que faut-il pour gagner des référendums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Symbol" panose="05050102010706020507" pitchFamily="18" charset="2"/>
              <a:buChar char=""/>
            </a:pPr>
            <a:r>
              <a:rPr lang="de-CH" kern="100" dirty="0">
                <a:latin typeface="Aptos" panose="020B0004020202020204" pitchFamily="34" charset="0"/>
                <a:ea typeface="Aptos" panose="020B0004020202020204" pitchFamily="34" charset="0"/>
                <a:cs typeface="Times New Roman" panose="02020603050405020304" pitchFamily="18" charset="0"/>
              </a:rPr>
              <a:t>Réponse possible : on obtient une majorité grâce à une communication claire et compréhensible qui aborde un sujet d'actualité, fait appel aux émotions et s'appuie en même temps sur des données scientifiques solides afin d'assurer sa crédibilité. Il est également essentiel de disposer de moyens financiers suffisants et d'une portée suffisante pour que les arguments soient visibles et restent présents dans le débat public.</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29"/>
              </a:spcAft>
            </a:pPr>
            <a:r>
              <a:rPr lang="de-CH" kern="100" dirty="0">
                <a:latin typeface="Aptos" panose="020B0004020202020204" pitchFamily="34" charset="0"/>
                <a:ea typeface="Aptos" panose="020B0004020202020204" pitchFamily="34" charset="0"/>
                <a:cs typeface="Times New Roman" panose="02020603050405020304" pitchFamily="18" charset="0"/>
              </a:rPr>
              <a:t>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29"/>
              </a:spcAft>
            </a:pPr>
            <a:r>
              <a:rPr lang="de-CH" b="1" i="1" kern="100" dirty="0">
                <a:latin typeface="Aptos" panose="020B0004020202020204" pitchFamily="34" charset="0"/>
                <a:ea typeface="Aptos" panose="020B0004020202020204" pitchFamily="34" charset="0"/>
                <a:cs typeface="Times New Roman" panose="02020603050405020304" pitchFamily="18" charset="0"/>
              </a:rPr>
              <a:t>Que faire si l'argent et les émotions influencent davantage le débat que les faits ?</a:t>
            </a:r>
            <a:endParaRPr lang="fr-CH" kern="100" dirty="0">
              <a:latin typeface="Aptos" panose="020B0004020202020204" pitchFamily="34" charset="0"/>
              <a:ea typeface="Aptos" panose="020B0004020202020204" pitchFamily="34" charset="0"/>
              <a:cs typeface="Times New Roman" panose="02020603050405020304" pitchFamily="18" charset="0"/>
            </a:endParaRPr>
          </a:p>
          <a:p>
            <a:pPr marL="355484" indent="-355484">
              <a:lnSpc>
                <a:spcPct val="115000"/>
              </a:lnSpc>
              <a:spcAft>
                <a:spcPts val="829"/>
              </a:spcAft>
              <a:buFont typeface="Symbol" panose="05050102010706020507" pitchFamily="18" charset="2"/>
              <a:buChar char=""/>
            </a:pPr>
            <a:r>
              <a:rPr lang="de-CH" kern="100" dirty="0">
                <a:latin typeface="Aptos" panose="020B0004020202020204" pitchFamily="34" charset="0"/>
                <a:ea typeface="Aptos" panose="020B0004020202020204" pitchFamily="34" charset="0"/>
                <a:cs typeface="Times New Roman" panose="02020603050405020304" pitchFamily="18" charset="0"/>
              </a:rPr>
              <a:t>Dans un débat, le problème peut être que des groupes disposant de beaucoup d'argent dominent la discussion : ils mènent des campagnes professionnelles, utilisent des slogans simples et jouent sur les émotions ou la peur. Les faits et la science sont alors plus rapidement occultés, tandis que des messages partiaux, voire de la désinformation, peuvent influencer l'opinion et fausser le débat.</a:t>
            </a:r>
            <a:endParaRPr lang="fr-CH" kern="100" dirty="0">
              <a:latin typeface="Aptos" panose="020B0004020202020204" pitchFamily="34" charset="0"/>
              <a:ea typeface="Aptos" panose="020B00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5"/>
          </p:nvPr>
        </p:nvSpPr>
        <p:spPr/>
        <p:txBody>
          <a:bodyPr/>
          <a:lstStyle/>
          <a:p>
            <a:fld id="{CD233726-1326-49CA-B2D9-6CE60D387E26}" type="slidenum">
              <a:rPr lang="fr-CH" smtClean="0"/>
              <a:t>8</a:t>
            </a:fld>
            <a:endParaRPr lang="fr-CH"/>
          </a:p>
        </p:txBody>
      </p:sp>
    </p:spTree>
    <p:extLst>
      <p:ext uri="{BB962C8B-B14F-4D97-AF65-F5344CB8AC3E}">
        <p14:creationId xmlns:p14="http://schemas.microsoft.com/office/powerpoint/2010/main" val="394001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2/11/2026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01278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2/11/2026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14714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2/11/2026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27504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64445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2/11/2026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79696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2/11/2026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6127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2/11/2026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12345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2/11/2026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24442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2/11/2026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02939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2/11/2026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9377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2/11/2026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88659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Cliquez pour modifier le style du titre principal</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2/11/2026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‹Nr.›</a:t>
            </a:fld>
            <a:endParaRPr lang="en-US"/>
          </a:p>
        </p:txBody>
      </p:sp>
    </p:spTree>
    <p:extLst>
      <p:ext uri="{BB962C8B-B14F-4D97-AF65-F5344CB8AC3E}">
        <p14:creationId xmlns:p14="http://schemas.microsoft.com/office/powerpoint/2010/main" val="703989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187F7A-920C-B377-65E8-1CF4CBCE3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noProof="0" dirty="0"/>
          </a:p>
        </p:txBody>
      </p:sp>
      <p:sp>
        <p:nvSpPr>
          <p:cNvPr id="2" name="Title 1">
            <a:extLst>
              <a:ext uri="{FF2B5EF4-FFF2-40B4-BE49-F238E27FC236}">
                <a16:creationId xmlns:a16="http://schemas.microsoft.com/office/drawing/2014/main" id="{47147280-2AE0-EA44-289A-237A2A71BFA7}"/>
              </a:ext>
            </a:extLst>
          </p:cNvPr>
          <p:cNvSpPr>
            <a:spLocks noGrp="1"/>
          </p:cNvSpPr>
          <p:nvPr>
            <p:ph type="ctrTitle"/>
          </p:nvPr>
        </p:nvSpPr>
        <p:spPr>
          <a:xfrm>
            <a:off x="304799" y="5120113"/>
            <a:ext cx="11582401" cy="1178688"/>
          </a:xfrm>
        </p:spPr>
        <p:txBody>
          <a:bodyPr anchor="ctr">
            <a:normAutofit/>
          </a:bodyPr>
          <a:lstStyle/>
          <a:p>
            <a:pPr algn="l"/>
            <a:r>
              <a:rPr lang="fr-CH" sz="3700" noProof="0" dirty="0"/>
              <a:t>Débat sur le thème : la publicité sur les réseaux sociaux</a:t>
            </a:r>
          </a:p>
        </p:txBody>
      </p:sp>
      <p:pic>
        <p:nvPicPr>
          <p:cNvPr id="4" name="Picture 3">
            <a:extLst>
              <a:ext uri="{FF2B5EF4-FFF2-40B4-BE49-F238E27FC236}">
                <a16:creationId xmlns:a16="http://schemas.microsoft.com/office/drawing/2014/main" id="{AED544E3-3395-CBD3-61C4-4AE9C156604B}"/>
              </a:ext>
            </a:extLst>
          </p:cNvPr>
          <p:cNvPicPr>
            <a:picLocks noChangeAspect="1"/>
          </p:cNvPicPr>
          <p:nvPr/>
        </p:nvPicPr>
        <p:blipFill>
          <a:blip r:embed="rId3"/>
          <a:srcRect t="6903" b="21526"/>
          <a:stretch>
            <a:fillRect/>
          </a:stretch>
        </p:blipFill>
        <p:spPr>
          <a:xfrm>
            <a:off x="20" y="10"/>
            <a:ext cx="12191980" cy="4908375"/>
          </a:xfrm>
          <a:prstGeom prst="rect">
            <a:avLst/>
          </a:prstGeom>
        </p:spPr>
      </p:pic>
    </p:spTree>
    <p:extLst>
      <p:ext uri="{BB962C8B-B14F-4D97-AF65-F5344CB8AC3E}">
        <p14:creationId xmlns:p14="http://schemas.microsoft.com/office/powerpoint/2010/main" val="34782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3377C-56A2-C92E-6ADC-7E97FC5CE2F0}"/>
              </a:ext>
            </a:extLst>
          </p:cNvPr>
          <p:cNvSpPr>
            <a:spLocks noGrp="1"/>
          </p:cNvSpPr>
          <p:nvPr>
            <p:ph type="title"/>
          </p:nvPr>
        </p:nvSpPr>
        <p:spPr>
          <a:xfrm>
            <a:off x="1524000" y="548640"/>
            <a:ext cx="9160475" cy="1132258"/>
          </a:xfrm>
        </p:spPr>
        <p:txBody>
          <a:bodyPr anchor="ctr">
            <a:normAutofit/>
          </a:bodyPr>
          <a:lstStyle/>
          <a:p>
            <a:pPr algn="ctr"/>
            <a:r>
              <a:rPr lang="de-CH" dirty="0" err="1"/>
              <a:t>Déroulement</a:t>
            </a:r>
            <a:endParaRPr lang="fr-CH" dirty="0"/>
          </a:p>
        </p:txBody>
      </p:sp>
      <p:graphicFrame>
        <p:nvGraphicFramePr>
          <p:cNvPr id="5" name="Content Placeholder 2">
            <a:extLst>
              <a:ext uri="{FF2B5EF4-FFF2-40B4-BE49-F238E27FC236}">
                <a16:creationId xmlns:a16="http://schemas.microsoft.com/office/drawing/2014/main" id="{0BCEBB53-F892-EDDE-21ED-CFEAF3C22FCC}"/>
              </a:ext>
            </a:extLst>
          </p:cNvPr>
          <p:cNvGraphicFramePr>
            <a:graphicFrameLocks noGrp="1"/>
          </p:cNvGraphicFramePr>
          <p:nvPr>
            <p:ph idx="1"/>
            <p:extLst>
              <p:ext uri="{D42A27DB-BD31-4B8C-83A1-F6EECF244321}">
                <p14:modId xmlns:p14="http://schemas.microsoft.com/office/powerpoint/2010/main" val="3088481044"/>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94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68DB70D-AC37-F4B2-AE26-FA3AFB22C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9F4B03EF-CF27-491D-61A0-04A290AB6BB9}"/>
              </a:ext>
            </a:extLst>
          </p:cNvPr>
          <p:cNvSpPr>
            <a:spLocks noGrp="1"/>
          </p:cNvSpPr>
          <p:nvPr>
            <p:ph idx="1"/>
          </p:nvPr>
        </p:nvSpPr>
        <p:spPr>
          <a:xfrm>
            <a:off x="612646" y="1106424"/>
            <a:ext cx="5330953" cy="5202936"/>
          </a:xfrm>
        </p:spPr>
        <p:txBody>
          <a:bodyPr>
            <a:normAutofit lnSpcReduction="10000"/>
          </a:bodyPr>
          <a:lstStyle/>
          <a:p>
            <a:pPr marL="0" indent="0">
              <a:buNone/>
            </a:pPr>
            <a:endParaRPr lang="de-DE" sz="3200" dirty="0"/>
          </a:p>
          <a:p>
            <a:pPr marL="0" indent="0">
              <a:buNone/>
            </a:pPr>
            <a:endParaRPr lang="de-DE" sz="3200" dirty="0"/>
          </a:p>
          <a:p>
            <a:pPr marL="0" indent="0">
              <a:buNone/>
            </a:pPr>
            <a:r>
              <a:rPr lang="de-DE" sz="3200" dirty="0"/>
              <a:t>L'industrie du tabac devrait-elle être autorisée à rémunérer les </a:t>
            </a:r>
            <a:r>
              <a:rPr lang="de-DE" sz="3200" dirty="0" err="1"/>
              <a:t>influenceurs</a:t>
            </a:r>
            <a:r>
              <a:rPr lang="de-DE" sz="3200" dirty="0"/>
              <a:t> et les </a:t>
            </a:r>
            <a:r>
              <a:rPr lang="de-DE" sz="3200" dirty="0" err="1"/>
              <a:t>influenceuses</a:t>
            </a:r>
            <a:r>
              <a:rPr lang="de-DE" sz="3200" dirty="0"/>
              <a:t> pour faire la promotion des produits nicotiniques ?</a:t>
            </a:r>
          </a:p>
          <a:p>
            <a:pPr marL="0" indent="0">
              <a:buNone/>
            </a:pPr>
            <a:endParaRPr lang="fr-CH" sz="1800" dirty="0"/>
          </a:p>
        </p:txBody>
      </p:sp>
      <p:pic>
        <p:nvPicPr>
          <p:cNvPr id="20" name="Picture 19">
            <a:extLst>
              <a:ext uri="{FF2B5EF4-FFF2-40B4-BE49-F238E27FC236}">
                <a16:creationId xmlns:a16="http://schemas.microsoft.com/office/drawing/2014/main" id="{EAC12431-D978-E7DF-AC08-E21F25AD397A}"/>
              </a:ext>
            </a:extLst>
          </p:cNvPr>
          <p:cNvPicPr>
            <a:picLocks noChangeAspect="1"/>
          </p:cNvPicPr>
          <p:nvPr/>
        </p:nvPicPr>
        <p:blipFill>
          <a:blip r:embed="rId3"/>
          <a:srcRect r="-1" b="17940"/>
          <a:stretch>
            <a:fillRect/>
          </a:stretch>
        </p:blipFill>
        <p:spPr>
          <a:xfrm>
            <a:off x="6096000" y="10"/>
            <a:ext cx="3019170" cy="3405485"/>
          </a:xfrm>
          <a:prstGeom prst="rect">
            <a:avLst/>
          </a:prstGeom>
        </p:spPr>
      </p:pic>
      <p:pic>
        <p:nvPicPr>
          <p:cNvPr id="4" name="Content Placeholder 3">
            <a:extLst>
              <a:ext uri="{FF2B5EF4-FFF2-40B4-BE49-F238E27FC236}">
                <a16:creationId xmlns:a16="http://schemas.microsoft.com/office/drawing/2014/main" id="{D1F0CAE0-7EA1-160B-50A4-A1A7ED4B85A1}"/>
              </a:ext>
            </a:extLst>
          </p:cNvPr>
          <p:cNvPicPr>
            <a:picLocks noChangeAspect="1"/>
          </p:cNvPicPr>
          <p:nvPr/>
        </p:nvPicPr>
        <p:blipFill>
          <a:blip r:embed="rId4"/>
          <a:srcRect l="12932" r="-5" b="-5"/>
          <a:stretch>
            <a:fillRect/>
          </a:stretch>
        </p:blipFill>
        <p:spPr>
          <a:xfrm>
            <a:off x="9166360" y="10"/>
            <a:ext cx="3025640" cy="3405485"/>
          </a:xfrm>
          <a:prstGeom prst="rect">
            <a:avLst/>
          </a:prstGeom>
        </p:spPr>
      </p:pic>
      <p:pic>
        <p:nvPicPr>
          <p:cNvPr id="6" name="Picture 5" descr="A close-up of a screen&#10;&#10;AI-generated content may be incorrect.">
            <a:extLst>
              <a:ext uri="{FF2B5EF4-FFF2-40B4-BE49-F238E27FC236}">
                <a16:creationId xmlns:a16="http://schemas.microsoft.com/office/drawing/2014/main" id="{523CD8A9-8F40-4445-3072-218FC2C5C2DD}"/>
              </a:ext>
            </a:extLst>
          </p:cNvPr>
          <p:cNvPicPr>
            <a:picLocks noChangeAspect="1"/>
          </p:cNvPicPr>
          <p:nvPr/>
        </p:nvPicPr>
        <p:blipFill>
          <a:blip r:embed="rId5">
            <a:extLst>
              <a:ext uri="{28A0092B-C50C-407E-A947-70E740481C1C}">
                <a14:useLocalDpi xmlns:a14="http://schemas.microsoft.com/office/drawing/2010/main" val="0"/>
              </a:ext>
            </a:extLst>
          </a:blip>
          <a:srcRect t="10183" b="6166"/>
          <a:stretch>
            <a:fillRect/>
          </a:stretch>
        </p:blipFill>
        <p:spPr>
          <a:xfrm>
            <a:off x="6096000" y="3456073"/>
            <a:ext cx="6096000" cy="3403829"/>
          </a:xfrm>
          <a:prstGeom prst="rect">
            <a:avLst/>
          </a:prstGeom>
        </p:spPr>
      </p:pic>
      <p:sp>
        <p:nvSpPr>
          <p:cNvPr id="22" name="Title 21">
            <a:extLst>
              <a:ext uri="{FF2B5EF4-FFF2-40B4-BE49-F238E27FC236}">
                <a16:creationId xmlns:a16="http://schemas.microsoft.com/office/drawing/2014/main" id="{5FFFA1C9-9B04-7725-0A0E-9B194AA530B1}"/>
              </a:ext>
            </a:extLst>
          </p:cNvPr>
          <p:cNvSpPr>
            <a:spLocks noGrp="1"/>
          </p:cNvSpPr>
          <p:nvPr>
            <p:ph type="title"/>
          </p:nvPr>
        </p:nvSpPr>
        <p:spPr/>
        <p:txBody>
          <a:bodyPr/>
          <a:lstStyle/>
          <a:p>
            <a:r>
              <a:rPr lang="de-DE" dirty="0"/>
              <a:t>Débat : </a:t>
            </a:r>
            <a:br>
              <a:rPr lang="de-DE" dirty="0"/>
            </a:br>
            <a:endParaRPr lang="fr-CH" dirty="0"/>
          </a:p>
        </p:txBody>
      </p:sp>
    </p:spTree>
    <p:extLst>
      <p:ext uri="{BB962C8B-B14F-4D97-AF65-F5344CB8AC3E}">
        <p14:creationId xmlns:p14="http://schemas.microsoft.com/office/powerpoint/2010/main" val="240750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3E6F82-836B-858F-ADED-19E9A71A00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7849E-2808-0E18-51B2-F0FCE19E612E}"/>
              </a:ext>
            </a:extLst>
          </p:cNvPr>
          <p:cNvSpPr>
            <a:spLocks noGrp="1"/>
          </p:cNvSpPr>
          <p:nvPr>
            <p:ph type="title"/>
          </p:nvPr>
        </p:nvSpPr>
        <p:spPr>
          <a:xfrm>
            <a:off x="1729740" y="454924"/>
            <a:ext cx="8732520" cy="905256"/>
          </a:xfrm>
        </p:spPr>
        <p:txBody>
          <a:bodyPr vert="horz" lIns="91440" tIns="45720" rIns="91440" bIns="45720" rtlCol="0" anchor="b">
            <a:normAutofit/>
          </a:bodyPr>
          <a:lstStyle/>
          <a:p>
            <a:pPr algn="ctr"/>
            <a:r>
              <a:rPr lang="en-US" sz="3700" dirty="0"/>
              <a:t>Travail </a:t>
            </a:r>
            <a:r>
              <a:rPr lang="en-US" sz="3700" dirty="0" err="1"/>
              <a:t>en</a:t>
            </a:r>
            <a:r>
              <a:rPr lang="en-US" sz="3700" dirty="0"/>
              <a:t> </a:t>
            </a:r>
            <a:r>
              <a:rPr lang="en-US" sz="3700" dirty="0" err="1"/>
              <a:t>groupe</a:t>
            </a:r>
            <a:r>
              <a:rPr lang="en-US" sz="3700" dirty="0"/>
              <a:t> – </a:t>
            </a:r>
            <a:r>
              <a:rPr lang="en-US" sz="3700" dirty="0" err="1"/>
              <a:t>Préparer</a:t>
            </a:r>
            <a:r>
              <a:rPr lang="en-US" sz="3700" dirty="0"/>
              <a:t> le </a:t>
            </a:r>
            <a:r>
              <a:rPr lang="en-US" sz="3700" dirty="0" err="1"/>
              <a:t>débat</a:t>
            </a:r>
            <a:endParaRPr lang="en-US" sz="3700" dirty="0"/>
          </a:p>
        </p:txBody>
      </p:sp>
      <p:pic>
        <p:nvPicPr>
          <p:cNvPr id="6" name="Image 5" descr="Une image contenant habits, Visage humain, personne, sourire&#10;&#10;Le contenu généré par l’IA peut être incorrect.">
            <a:extLst>
              <a:ext uri="{FF2B5EF4-FFF2-40B4-BE49-F238E27FC236}">
                <a16:creationId xmlns:a16="http://schemas.microsoft.com/office/drawing/2014/main" id="{8538C1BD-B7E3-BC15-4C0A-15FA1348B18C}"/>
              </a:ext>
            </a:extLst>
          </p:cNvPr>
          <p:cNvPicPr>
            <a:picLocks noChangeAspect="1"/>
          </p:cNvPicPr>
          <p:nvPr/>
        </p:nvPicPr>
        <p:blipFill>
          <a:blip r:embed="rId3"/>
          <a:stretch>
            <a:fillRect/>
          </a:stretch>
        </p:blipFill>
        <p:spPr>
          <a:xfrm>
            <a:off x="533400" y="1989000"/>
            <a:ext cx="5129302" cy="2880000"/>
          </a:xfrm>
          <a:prstGeom prst="rect">
            <a:avLst/>
          </a:prstGeom>
        </p:spPr>
      </p:pic>
      <p:pic>
        <p:nvPicPr>
          <p:cNvPr id="10" name="Image 9" descr="Une image contenant Visage humain, verres, habits, personne&#10;&#10;Le contenu généré par l’IA peut être incorrect.">
            <a:extLst>
              <a:ext uri="{FF2B5EF4-FFF2-40B4-BE49-F238E27FC236}">
                <a16:creationId xmlns:a16="http://schemas.microsoft.com/office/drawing/2014/main" id="{A5240B5D-1C9C-2C82-020C-AECEDB4698C6}"/>
              </a:ext>
            </a:extLst>
          </p:cNvPr>
          <p:cNvPicPr>
            <a:picLocks noChangeAspect="1"/>
          </p:cNvPicPr>
          <p:nvPr/>
        </p:nvPicPr>
        <p:blipFill>
          <a:blip r:embed="rId4"/>
          <a:stretch>
            <a:fillRect/>
          </a:stretch>
        </p:blipFill>
        <p:spPr>
          <a:xfrm>
            <a:off x="6529300" y="1989000"/>
            <a:ext cx="5130756" cy="2880000"/>
          </a:xfrm>
          <a:prstGeom prst="rect">
            <a:avLst/>
          </a:prstGeom>
        </p:spPr>
      </p:pic>
    </p:spTree>
    <p:extLst>
      <p:ext uri="{BB962C8B-B14F-4D97-AF65-F5344CB8AC3E}">
        <p14:creationId xmlns:p14="http://schemas.microsoft.com/office/powerpoint/2010/main" val="25394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4745-2CC4-BB77-E193-8E587D85E4D9}"/>
              </a:ext>
            </a:extLst>
          </p:cNvPr>
          <p:cNvSpPr>
            <a:spLocks noGrp="1"/>
          </p:cNvSpPr>
          <p:nvPr>
            <p:ph type="title"/>
          </p:nvPr>
        </p:nvSpPr>
        <p:spPr/>
        <p:txBody>
          <a:bodyPr/>
          <a:lstStyle/>
          <a:p>
            <a:r>
              <a:rPr lang="de-CH" dirty="0" err="1"/>
              <a:t>Effectuer</a:t>
            </a:r>
            <a:r>
              <a:rPr lang="de-CH" dirty="0"/>
              <a:t> le débat</a:t>
            </a:r>
            <a:endParaRPr lang="fr-CH" dirty="0"/>
          </a:p>
        </p:txBody>
      </p:sp>
      <p:pic>
        <p:nvPicPr>
          <p:cNvPr id="5" name="Content Placeholder 4" descr="On air sign with the light on">
            <a:extLst>
              <a:ext uri="{FF2B5EF4-FFF2-40B4-BE49-F238E27FC236}">
                <a16:creationId xmlns:a16="http://schemas.microsoft.com/office/drawing/2014/main" id="{D4F79746-9EFA-D0CC-0C22-D9CACEC221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1264" y="548640"/>
            <a:ext cx="3228088" cy="2079028"/>
          </a:xfrm>
        </p:spPr>
      </p:pic>
      <p:sp>
        <p:nvSpPr>
          <p:cNvPr id="3" name="ZoneTexte 2">
            <a:extLst>
              <a:ext uri="{FF2B5EF4-FFF2-40B4-BE49-F238E27FC236}">
                <a16:creationId xmlns:a16="http://schemas.microsoft.com/office/drawing/2014/main" id="{22FA2B25-7056-E72E-FD08-16A938852C7F}"/>
              </a:ext>
            </a:extLst>
          </p:cNvPr>
          <p:cNvSpPr txBox="1"/>
          <p:nvPr/>
        </p:nvSpPr>
        <p:spPr>
          <a:xfrm>
            <a:off x="872289" y="3429000"/>
            <a:ext cx="10581774" cy="2398413"/>
          </a:xfrm>
          <a:prstGeom prst="rect">
            <a:avLst/>
          </a:prstGeom>
          <a:noFill/>
        </p:spPr>
        <p:txBody>
          <a:bodyPr wrap="square" rtlCol="0">
            <a:spAutoFit/>
          </a:bodyPr>
          <a:lstStyle/>
          <a:p>
            <a:pPr>
              <a:lnSpc>
                <a:spcPct val="150000"/>
              </a:lnSpc>
            </a:pPr>
            <a:r>
              <a:rPr lang="fr-FR" sz="2800" b="1" dirty="0"/>
              <a:t>L'industrie du tabac devrait-elle être autorisée à rémunérer des influenceurs et des influenceuses pour faire la promotion des produits nicotiniques ?</a:t>
            </a:r>
          </a:p>
          <a:p>
            <a:pPr>
              <a:lnSpc>
                <a:spcPct val="150000"/>
              </a:lnSpc>
            </a:pPr>
            <a:endParaRPr lang="en-US" dirty="0"/>
          </a:p>
        </p:txBody>
      </p:sp>
    </p:spTree>
    <p:extLst>
      <p:ext uri="{BB962C8B-B14F-4D97-AF65-F5344CB8AC3E}">
        <p14:creationId xmlns:p14="http://schemas.microsoft.com/office/powerpoint/2010/main" val="315119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8377-6724-BB5D-44E1-BFBE7F3C5F2D}"/>
              </a:ext>
            </a:extLst>
          </p:cNvPr>
          <p:cNvSpPr>
            <a:spLocks noGrp="1"/>
          </p:cNvSpPr>
          <p:nvPr>
            <p:ph type="title"/>
          </p:nvPr>
        </p:nvSpPr>
        <p:spPr/>
        <p:txBody>
          <a:bodyPr>
            <a:normAutofit/>
          </a:bodyPr>
          <a:lstStyle/>
          <a:p>
            <a:r>
              <a:rPr lang="de-DE" dirty="0"/>
              <a:t>Votation sur l'initiative populaire</a:t>
            </a:r>
            <a:endParaRPr lang="fr-CH" dirty="0"/>
          </a:p>
        </p:txBody>
      </p:sp>
      <p:sp>
        <p:nvSpPr>
          <p:cNvPr id="3" name="Content Placeholder 2">
            <a:extLst>
              <a:ext uri="{FF2B5EF4-FFF2-40B4-BE49-F238E27FC236}">
                <a16:creationId xmlns:a16="http://schemas.microsoft.com/office/drawing/2014/main" id="{AABB310F-71AE-3BC1-A1F8-A7C2395D3FC8}"/>
              </a:ext>
            </a:extLst>
          </p:cNvPr>
          <p:cNvSpPr>
            <a:spLocks noGrp="1"/>
          </p:cNvSpPr>
          <p:nvPr>
            <p:ph idx="1"/>
          </p:nvPr>
        </p:nvSpPr>
        <p:spPr/>
        <p:txBody>
          <a:bodyPr>
            <a:normAutofit/>
          </a:bodyPr>
          <a:lstStyle/>
          <a:p>
            <a:r>
              <a:rPr lang="de-DE" sz="2400" dirty="0"/>
              <a:t>« Oui à la protection des enfants et des jeunes contre la publicité pour le tabac »</a:t>
            </a:r>
            <a:br>
              <a:rPr lang="fr-CH" sz="2400" dirty="0"/>
            </a:br>
            <a:endParaRPr lang="fr-CH" sz="2400" dirty="0"/>
          </a:p>
        </p:txBody>
      </p:sp>
      <p:sp>
        <p:nvSpPr>
          <p:cNvPr id="7" name="TextBox 6">
            <a:extLst>
              <a:ext uri="{FF2B5EF4-FFF2-40B4-BE49-F238E27FC236}">
                <a16:creationId xmlns:a16="http://schemas.microsoft.com/office/drawing/2014/main" id="{7DCCFE5D-3454-89A8-B364-6380B01AF9F1}"/>
              </a:ext>
            </a:extLst>
          </p:cNvPr>
          <p:cNvSpPr txBox="1"/>
          <p:nvPr/>
        </p:nvSpPr>
        <p:spPr>
          <a:xfrm>
            <a:off x="840088" y="2998191"/>
            <a:ext cx="3035029" cy="1938992"/>
          </a:xfrm>
          <a:prstGeom prst="rect">
            <a:avLst/>
          </a:prstGeom>
          <a:noFill/>
        </p:spPr>
        <p:txBody>
          <a:bodyPr wrap="square" rtlCol="0">
            <a:spAutoFit/>
          </a:bodyPr>
          <a:lstStyle/>
          <a:p>
            <a:r>
              <a:rPr lang="de-CH" sz="4000" dirty="0"/>
              <a:t>OUI = J'accepte l'initiative</a:t>
            </a:r>
            <a:endParaRPr lang="fr-CH" sz="4000" dirty="0"/>
          </a:p>
        </p:txBody>
      </p:sp>
      <p:sp>
        <p:nvSpPr>
          <p:cNvPr id="8" name="TextBox 7">
            <a:extLst>
              <a:ext uri="{FF2B5EF4-FFF2-40B4-BE49-F238E27FC236}">
                <a16:creationId xmlns:a16="http://schemas.microsoft.com/office/drawing/2014/main" id="{2AE9D809-0EB7-DA83-9A9B-039A78A704A1}"/>
              </a:ext>
            </a:extLst>
          </p:cNvPr>
          <p:cNvSpPr txBox="1"/>
          <p:nvPr/>
        </p:nvSpPr>
        <p:spPr>
          <a:xfrm>
            <a:off x="8018836" y="2834415"/>
            <a:ext cx="3443592" cy="1938992"/>
          </a:xfrm>
          <a:prstGeom prst="rect">
            <a:avLst/>
          </a:prstGeom>
          <a:noFill/>
        </p:spPr>
        <p:txBody>
          <a:bodyPr wrap="square" rtlCol="0">
            <a:spAutoFit/>
          </a:bodyPr>
          <a:lstStyle/>
          <a:p>
            <a:r>
              <a:rPr lang="de-CH" sz="4000" dirty="0"/>
              <a:t>NON = Je rejette l'initiative</a:t>
            </a:r>
            <a:endParaRPr lang="fr-CH" sz="4000" dirty="0"/>
          </a:p>
        </p:txBody>
      </p:sp>
      <p:pic>
        <p:nvPicPr>
          <p:cNvPr id="10" name="Picture 9" descr="People raising hands">
            <a:extLst>
              <a:ext uri="{FF2B5EF4-FFF2-40B4-BE49-F238E27FC236}">
                <a16:creationId xmlns:a16="http://schemas.microsoft.com/office/drawing/2014/main" id="{306A3A70-4FF0-EA12-D888-26AB98C10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319" y="2834415"/>
            <a:ext cx="3399818" cy="2266545"/>
          </a:xfrm>
          <a:prstGeom prst="rect">
            <a:avLst/>
          </a:prstGeom>
        </p:spPr>
      </p:pic>
    </p:spTree>
    <p:extLst>
      <p:ext uri="{BB962C8B-B14F-4D97-AF65-F5344CB8AC3E}">
        <p14:creationId xmlns:p14="http://schemas.microsoft.com/office/powerpoint/2010/main" val="36530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B3AD45-C094-D019-C8B5-5A0F615EADB0}"/>
              </a:ext>
            </a:extLst>
          </p:cNvPr>
          <p:cNvPicPr>
            <a:picLocks noChangeAspect="1"/>
          </p:cNvPicPr>
          <p:nvPr/>
        </p:nvPicPr>
        <p:blipFill>
          <a:blip r:embed="rId3"/>
          <a:srcRect t="17710"/>
          <a:stretch>
            <a:fillRect/>
          </a:stretch>
        </p:blipFill>
        <p:spPr>
          <a:xfrm>
            <a:off x="1366172" y="1768642"/>
            <a:ext cx="9459656" cy="4231444"/>
          </a:xfrm>
          <a:prstGeom prst="rect">
            <a:avLst/>
          </a:prstGeom>
        </p:spPr>
      </p:pic>
      <p:sp>
        <p:nvSpPr>
          <p:cNvPr id="2" name="ZoneTexte 1">
            <a:extLst>
              <a:ext uri="{FF2B5EF4-FFF2-40B4-BE49-F238E27FC236}">
                <a16:creationId xmlns:a16="http://schemas.microsoft.com/office/drawing/2014/main" id="{C0FF3215-9905-040E-FA29-BCC18C0FA159}"/>
              </a:ext>
            </a:extLst>
          </p:cNvPr>
          <p:cNvSpPr txBox="1"/>
          <p:nvPr/>
        </p:nvSpPr>
        <p:spPr>
          <a:xfrm>
            <a:off x="1366172" y="596304"/>
            <a:ext cx="9464842" cy="523220"/>
          </a:xfrm>
          <a:prstGeom prst="rect">
            <a:avLst/>
          </a:prstGeom>
          <a:noFill/>
        </p:spPr>
        <p:txBody>
          <a:bodyPr wrap="square" rtlCol="0">
            <a:spAutoFit/>
          </a:bodyPr>
          <a:lstStyle/>
          <a:p>
            <a:pPr algn="ctr"/>
            <a:r>
              <a:rPr lang="fr-CH" sz="2800" b="1" dirty="0"/>
              <a:t>13.02.2022 : Résultats de la votation</a:t>
            </a:r>
            <a:endParaRPr lang="de-CH" sz="2800" b="1" dirty="0"/>
          </a:p>
        </p:txBody>
      </p:sp>
      <p:sp>
        <p:nvSpPr>
          <p:cNvPr id="5" name="Rectangle 4">
            <a:extLst>
              <a:ext uri="{FF2B5EF4-FFF2-40B4-BE49-F238E27FC236}">
                <a16:creationId xmlns:a16="http://schemas.microsoft.com/office/drawing/2014/main" id="{2A962F71-6C3D-AAFD-6A6A-06F87FBE4229}"/>
              </a:ext>
            </a:extLst>
          </p:cNvPr>
          <p:cNvSpPr/>
          <p:nvPr/>
        </p:nvSpPr>
        <p:spPr>
          <a:xfrm>
            <a:off x="2983831" y="2837616"/>
            <a:ext cx="980574" cy="2526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1"/>
                </a:solidFill>
              </a:rPr>
              <a:t>NON</a:t>
            </a:r>
            <a:endParaRPr lang="de-CH" sz="2000" dirty="0">
              <a:solidFill>
                <a:schemeClr val="tx1"/>
              </a:solidFill>
            </a:endParaRPr>
          </a:p>
        </p:txBody>
      </p:sp>
      <p:sp>
        <p:nvSpPr>
          <p:cNvPr id="6" name="Rectangle 5">
            <a:extLst>
              <a:ext uri="{FF2B5EF4-FFF2-40B4-BE49-F238E27FC236}">
                <a16:creationId xmlns:a16="http://schemas.microsoft.com/office/drawing/2014/main" id="{13CD898E-E3CD-D995-B7D8-4FF9CFEB0E93}"/>
              </a:ext>
            </a:extLst>
          </p:cNvPr>
          <p:cNvSpPr/>
          <p:nvPr/>
        </p:nvSpPr>
        <p:spPr>
          <a:xfrm>
            <a:off x="8382000" y="3832227"/>
            <a:ext cx="980574" cy="2526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1"/>
                </a:solidFill>
              </a:rPr>
              <a:t>OUI</a:t>
            </a:r>
            <a:endParaRPr lang="de-CH" sz="2000" dirty="0">
              <a:solidFill>
                <a:schemeClr val="tx1"/>
              </a:solidFill>
            </a:endParaRPr>
          </a:p>
        </p:txBody>
      </p:sp>
    </p:spTree>
    <p:extLst>
      <p:ext uri="{BB962C8B-B14F-4D97-AF65-F5344CB8AC3E}">
        <p14:creationId xmlns:p14="http://schemas.microsoft.com/office/powerpoint/2010/main" val="175670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F8ABD-803D-6F80-BC1B-A41C7F0970EA}"/>
              </a:ext>
            </a:extLst>
          </p:cNvPr>
          <p:cNvSpPr>
            <a:spLocks noGrp="1"/>
          </p:cNvSpPr>
          <p:nvPr>
            <p:ph type="title"/>
          </p:nvPr>
        </p:nvSpPr>
        <p:spPr>
          <a:xfrm>
            <a:off x="612649" y="1132681"/>
            <a:ext cx="3772862" cy="4592638"/>
          </a:xfrm>
        </p:spPr>
        <p:txBody>
          <a:bodyPr anchor="ctr">
            <a:normAutofit/>
          </a:bodyPr>
          <a:lstStyle/>
          <a:p>
            <a:r>
              <a:rPr lang="de-CH" sz="4000" dirty="0" err="1"/>
              <a:t>Rétrospective</a:t>
            </a:r>
            <a:endParaRPr lang="fr-CH" sz="4000" dirty="0"/>
          </a:p>
        </p:txBody>
      </p:sp>
      <p:pic>
        <p:nvPicPr>
          <p:cNvPr id="8" name="Content Placeholder 7" descr="Range of moods sticky notes">
            <a:extLst>
              <a:ext uri="{FF2B5EF4-FFF2-40B4-BE49-F238E27FC236}">
                <a16:creationId xmlns:a16="http://schemas.microsoft.com/office/drawing/2014/main" id="{C5A7FF43-BC51-97C6-BCAA-1A705CB8F060}"/>
              </a:ext>
            </a:extLst>
          </p:cNvPr>
          <p:cNvPicPr>
            <a:picLocks noGrp="1" noChangeAspect="1"/>
          </p:cNvPicPr>
          <p:nvPr>
            <p:ph idx="1"/>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693519" y="1132681"/>
            <a:ext cx="6885832" cy="4592637"/>
          </a:xfrm>
        </p:spPr>
      </p:pic>
    </p:spTree>
    <p:extLst>
      <p:ext uri="{BB962C8B-B14F-4D97-AF65-F5344CB8AC3E}">
        <p14:creationId xmlns:p14="http://schemas.microsoft.com/office/powerpoint/2010/main" val="1081921435"/>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2ae6e5-329d-4bfe-ab07-ec9b675df5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6F49DF41EB6B4D8FED007C8F6CBEF7" ma:contentTypeVersion="10" ma:contentTypeDescription="Create a new document." ma:contentTypeScope="" ma:versionID="0656854296fa1a57209c699b4799d46c">
  <xsd:schema xmlns:xsd="http://www.w3.org/2001/XMLSchema" xmlns:xs="http://www.w3.org/2001/XMLSchema" xmlns:p="http://schemas.microsoft.com/office/2006/metadata/properties" xmlns:ns2="f42ae6e5-329d-4bfe-ab07-ec9b675df516" targetNamespace="http://schemas.microsoft.com/office/2006/metadata/properties" ma:root="true" ma:fieldsID="e538133fbb69946d76973c71fcec395e" ns2:_="">
    <xsd:import namespace="f42ae6e5-329d-4bfe-ab07-ec9b675df5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ae6e5-329d-4bfe-ab07-ec9b675df5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a9f929-9352-48af-a438-8dd9d284f7e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4E9814-8807-4B67-B2BA-3A0E65DB95E3}">
  <ds:schemaRefs>
    <ds:schemaRef ds:uri="f42ae6e5-329d-4bfe-ab07-ec9b675df516"/>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38F56E7-B7AE-4503-8506-5ED91D9C4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ae6e5-329d-4bfe-ab07-ec9b675df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763614-CF40-4A1F-BFE6-0DC446E5EE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1124</Words>
  <Application>Microsoft Office PowerPoint</Application>
  <PresentationFormat>Breitbild</PresentationFormat>
  <Paragraphs>74</Paragraphs>
  <Slides>8</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Aptos</vt:lpstr>
      <vt:lpstr>Arial</vt:lpstr>
      <vt:lpstr>Courier New</vt:lpstr>
      <vt:lpstr>Neue Haas Grotesk Text Pro</vt:lpstr>
      <vt:lpstr>Symbol</vt:lpstr>
      <vt:lpstr>VanillaVTI</vt:lpstr>
      <vt:lpstr>Débat sur le thème : la publicité sur les réseaux sociaux</vt:lpstr>
      <vt:lpstr>Déroulement</vt:lpstr>
      <vt:lpstr>Débat :  </vt:lpstr>
      <vt:lpstr>Travail en groupe – Préparer le débat</vt:lpstr>
      <vt:lpstr>Effectuer le débat</vt:lpstr>
      <vt:lpstr>Votation sur l'initiative populaire</vt:lpstr>
      <vt:lpstr>PowerPoint-Präsentation</vt:lpstr>
      <vt:lpstr>Rétrospective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Tanja Heizmann</dc:creator>
  <cp:keywords>, docId:95906ED5532643C6138CCA94F4644C9C</cp:keywords>
  <cp:lastModifiedBy>Oliver Padlina</cp:lastModifiedBy>
  <cp:revision>1</cp:revision>
  <cp:lastPrinted>2026-02-10T13:05:15Z</cp:lastPrinted>
  <dcterms:created xsi:type="dcterms:W3CDTF">2026-01-23T10:45:35Z</dcterms:created>
  <dcterms:modified xsi:type="dcterms:W3CDTF">2026-02-11T07:49:31Z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0x010100956F49DF41EB6B4D8FED007C8F6CBEF7</vt:lpwstr>
  </property>
  <property fmtid="{D5CDD505-2E9C-101B-9397-08002B2CF9AE}" pid="3" name="MediaServiceImageTags">
    <vt:lpwstr/>
  </property>
</Properties>
</file>