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sldIdLst>
    <p:sldId id="256" r:id="rId5"/>
    <p:sldId id="257" r:id="rId6"/>
    <p:sldId id="276" r:id="rId7"/>
    <p:sldId id="272" r:id="rId8"/>
    <p:sldId id="263" r:id="rId9"/>
    <p:sldId id="265" r:id="rId10"/>
    <p:sldId id="266" r:id="rId11"/>
    <p:sldId id="270" r:id="rId12"/>
    <p:sldId id="278" r:id="rId13"/>
    <p:sldId id="274" r:id="rId14"/>
    <p:sldId id="268" r:id="rId15"/>
    <p:sldId id="267" r:id="rId16"/>
    <p:sldId id="273" r:id="rId17"/>
    <p:sldId id="258" r:id="rId18"/>
    <p:sldId id="271" r:id="rId19"/>
    <p:sldId id="260" r:id="rId20"/>
    <p:sldId id="261" r:id="rId21"/>
    <p:sldId id="277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41C8874-FD4B-462F-85FE-B8077A23E9ED}">
          <p14:sldIdLst>
            <p14:sldId id="256"/>
            <p14:sldId id="257"/>
            <p14:sldId id="276"/>
            <p14:sldId id="272"/>
            <p14:sldId id="263"/>
            <p14:sldId id="265"/>
            <p14:sldId id="266"/>
            <p14:sldId id="270"/>
            <p14:sldId id="278"/>
            <p14:sldId id="274"/>
            <p14:sldId id="268"/>
            <p14:sldId id="267"/>
            <p14:sldId id="273"/>
            <p14:sldId id="258"/>
            <p14:sldId id="271"/>
            <p14:sldId id="260"/>
            <p14:sldId id="261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A8AC08-F817-17EA-150E-5E186DBBD0B9}" name="Andrea Renggli" initials="AR" userId="S::arenggli@radix.ch::f8c456b7-210b-40dc-a2ba-4ec348d260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2DF904-0A5C-438F-8D0F-0D297618CD03}" v="2" dt="2026-02-10T08:33:03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78935" autoAdjust="0"/>
  </p:normalViewPr>
  <p:slideViewPr>
    <p:cSldViewPr snapToGrid="0">
      <p:cViewPr varScale="1">
        <p:scale>
          <a:sx n="77" d="100"/>
          <a:sy n="77" d="100"/>
        </p:scale>
        <p:origin x="1776" y="2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ja Heizmann" userId="519b7985-0bbe-4e64-a845-9d1577b23c2c" providerId="ADAL" clId="{714D4826-E1C4-47A4-9E11-0C7E2E5C7537}"/>
    <pc:docChg chg="undo custSel modSld">
      <pc:chgData name="Tanja Heizmann" userId="519b7985-0bbe-4e64-a845-9d1577b23c2c" providerId="ADAL" clId="{714D4826-E1C4-47A4-9E11-0C7E2E5C7537}" dt="2026-01-23T19:36:37.079" v="3437" actId="20577"/>
      <pc:docMkLst>
        <pc:docMk/>
      </pc:docMkLst>
      <pc:sldChg chg="addSp delSp modSp mod setBg modClrScheme chgLayout">
        <pc:chgData name="Tanja Heizmann" userId="519b7985-0bbe-4e64-a845-9d1577b23c2c" providerId="ADAL" clId="{714D4826-E1C4-47A4-9E11-0C7E2E5C7537}" dt="2026-01-21T13:30:34.589" v="3380" actId="207"/>
        <pc:sldMkLst>
          <pc:docMk/>
          <pc:sldMk cId="1335625775" sldId="258"/>
        </pc:sldMkLst>
        <pc:spChg chg="mod ord">
          <ac:chgData name="Tanja Heizmann" userId="519b7985-0bbe-4e64-a845-9d1577b23c2c" providerId="ADAL" clId="{714D4826-E1C4-47A4-9E11-0C7E2E5C7537}" dt="2026-01-21T13:24:37.469" v="3355" actId="1076"/>
          <ac:spMkLst>
            <pc:docMk/>
            <pc:sldMk cId="1335625775" sldId="258"/>
            <ac:spMk id="2" creationId="{1DD30F1C-97F6-CF85-AD79-BA23FD533C23}"/>
          </ac:spMkLst>
        </pc:spChg>
        <pc:spChg chg="add mod ord">
          <ac:chgData name="Tanja Heizmann" userId="519b7985-0bbe-4e64-a845-9d1577b23c2c" providerId="ADAL" clId="{714D4826-E1C4-47A4-9E11-0C7E2E5C7537}" dt="2026-01-21T13:30:34.589" v="3380" actId="207"/>
          <ac:spMkLst>
            <pc:docMk/>
            <pc:sldMk cId="1335625775" sldId="258"/>
            <ac:spMk id="9" creationId="{F7A2180A-B10F-2AD9-2C90-5A261FE13E1F}"/>
          </ac:spMkLst>
        </pc:spChg>
      </pc:sldChg>
      <pc:sldChg chg="addSp delSp modSp mod setBg">
        <pc:chgData name="Tanja Heizmann" userId="519b7985-0bbe-4e64-a845-9d1577b23c2c" providerId="ADAL" clId="{714D4826-E1C4-47A4-9E11-0C7E2E5C7537}" dt="2026-01-21T13:13:24.352" v="3258" actId="26606"/>
        <pc:sldMkLst>
          <pc:docMk/>
          <pc:sldMk cId="506017190" sldId="260"/>
        </pc:sldMkLst>
        <pc:spChg chg="add del mod">
          <ac:chgData name="Tanja Heizmann" userId="519b7985-0bbe-4e64-a845-9d1577b23c2c" providerId="ADAL" clId="{714D4826-E1C4-47A4-9E11-0C7E2E5C7537}" dt="2026-01-21T13:13:24.352" v="3258" actId="26606"/>
          <ac:spMkLst>
            <pc:docMk/>
            <pc:sldMk cId="506017190" sldId="260"/>
            <ac:spMk id="3" creationId="{5C7EFC64-A8DD-18F6-1DB5-7E3EC2960773}"/>
          </ac:spMkLst>
        </pc:spChg>
      </pc:sldChg>
      <pc:sldChg chg="addSp delSp modSp mod">
        <pc:chgData name="Tanja Heizmann" userId="519b7985-0bbe-4e64-a845-9d1577b23c2c" providerId="ADAL" clId="{714D4826-E1C4-47A4-9E11-0C7E2E5C7537}" dt="2026-01-21T20:31:49.416" v="3399" actId="20577"/>
        <pc:sldMkLst>
          <pc:docMk/>
          <pc:sldMk cId="4051094687" sldId="261"/>
        </pc:sldMkLst>
        <pc:graphicFrameChg chg="add mod modGraphic">
          <ac:chgData name="Tanja Heizmann" userId="519b7985-0bbe-4e64-a845-9d1577b23c2c" providerId="ADAL" clId="{714D4826-E1C4-47A4-9E11-0C7E2E5C7537}" dt="2026-01-21T20:31:49.416" v="3399" actId="20577"/>
          <ac:graphicFrameMkLst>
            <pc:docMk/>
            <pc:sldMk cId="4051094687" sldId="261"/>
            <ac:graphicFrameMk id="5" creationId="{7C120EDE-87D0-97D9-39E8-D8911C58D664}"/>
          </ac:graphicFrameMkLst>
        </pc:graphicFrameChg>
      </pc:sldChg>
      <pc:sldChg chg="addSp delSp modSp mod setBg modClrScheme delDesignElem chgLayout modNotesTx">
        <pc:chgData name="Tanja Heizmann" userId="519b7985-0bbe-4e64-a845-9d1577b23c2c" providerId="ADAL" clId="{714D4826-E1C4-47A4-9E11-0C7E2E5C7537}" dt="2026-01-23T19:34:53.274" v="3419" actId="27636"/>
        <pc:sldMkLst>
          <pc:docMk/>
          <pc:sldMk cId="3179472055" sldId="263"/>
        </pc:sldMkLst>
        <pc:spChg chg="mod">
          <ac:chgData name="Tanja Heizmann" userId="519b7985-0bbe-4e64-a845-9d1577b23c2c" providerId="ADAL" clId="{714D4826-E1C4-47A4-9E11-0C7E2E5C7537}" dt="2026-01-23T19:34:53.274" v="3419" actId="27636"/>
          <ac:spMkLst>
            <pc:docMk/>
            <pc:sldMk cId="3179472055" sldId="263"/>
            <ac:spMk id="6" creationId="{E8C25C35-7B78-4595-53AF-7B9C5739556E}"/>
          </ac:spMkLst>
        </pc:spChg>
      </pc:sldChg>
      <pc:sldChg chg="addSp delSp modSp mod setBg addAnim delAnim modAnim modNotesTx">
        <pc:chgData name="Tanja Heizmann" userId="519b7985-0bbe-4e64-a845-9d1577b23c2c" providerId="ADAL" clId="{714D4826-E1C4-47A4-9E11-0C7E2E5C7537}" dt="2026-01-23T19:34:53.282" v="3420" actId="27636"/>
        <pc:sldMkLst>
          <pc:docMk/>
          <pc:sldMk cId="2820090452" sldId="265"/>
        </pc:sldMkLst>
        <pc:spChg chg="mod">
          <ac:chgData name="Tanja Heizmann" userId="519b7985-0bbe-4e64-a845-9d1577b23c2c" providerId="ADAL" clId="{714D4826-E1C4-47A4-9E11-0C7E2E5C7537}" dt="2026-01-23T19:34:53.282" v="3420" actId="27636"/>
          <ac:spMkLst>
            <pc:docMk/>
            <pc:sldMk cId="2820090452" sldId="265"/>
            <ac:spMk id="6" creationId="{2CCC30B3-FE3B-0899-5EE6-165CEE0431BA}"/>
          </ac:spMkLst>
        </pc:spChg>
        <pc:picChg chg="mod">
          <ac:chgData name="Tanja Heizmann" userId="519b7985-0bbe-4e64-a845-9d1577b23c2c" providerId="ADAL" clId="{714D4826-E1C4-47A4-9E11-0C7E2E5C7537}" dt="2026-01-21T13:28:32.355" v="3377" actId="26606"/>
          <ac:picMkLst>
            <pc:docMk/>
            <pc:sldMk cId="2820090452" sldId="265"/>
            <ac:picMk id="8" creationId="{7A91EAAF-C9DC-7792-43B3-F8DD50E9B550}"/>
          </ac:picMkLst>
        </pc:picChg>
      </pc:sldChg>
      <pc:sldChg chg="addSp delSp modSp mod setBg modNotesTx">
        <pc:chgData name="Tanja Heizmann" userId="519b7985-0bbe-4e64-a845-9d1577b23c2c" providerId="ADAL" clId="{714D4826-E1C4-47A4-9E11-0C7E2E5C7537}" dt="2026-01-23T19:34:53.286" v="3421" actId="27636"/>
        <pc:sldMkLst>
          <pc:docMk/>
          <pc:sldMk cId="2997708052" sldId="266"/>
        </pc:sldMkLst>
        <pc:spChg chg="mod">
          <ac:chgData name="Tanja Heizmann" userId="519b7985-0bbe-4e64-a845-9d1577b23c2c" providerId="ADAL" clId="{714D4826-E1C4-47A4-9E11-0C7E2E5C7537}" dt="2026-01-23T19:34:53.286" v="3421" actId="27636"/>
          <ac:spMkLst>
            <pc:docMk/>
            <pc:sldMk cId="2997708052" sldId="266"/>
            <ac:spMk id="5" creationId="{81253445-5D32-960A-7218-B8ADAF902D12}"/>
          </ac:spMkLst>
        </pc:spChg>
      </pc:sldChg>
      <pc:sldChg chg="addSp delSp modSp mod setBg modNotesTx">
        <pc:chgData name="Tanja Heizmann" userId="519b7985-0bbe-4e64-a845-9d1577b23c2c" providerId="ADAL" clId="{714D4826-E1C4-47A4-9E11-0C7E2E5C7537}" dt="2026-01-23T19:34:53.317" v="3426" actId="27636"/>
        <pc:sldMkLst>
          <pc:docMk/>
          <pc:sldMk cId="3717221734" sldId="267"/>
        </pc:sldMkLst>
        <pc:spChg chg="mod">
          <ac:chgData name="Tanja Heizmann" userId="519b7985-0bbe-4e64-a845-9d1577b23c2c" providerId="ADAL" clId="{714D4826-E1C4-47A4-9E11-0C7E2E5C7537}" dt="2026-01-23T19:34:53.317" v="3426" actId="27636"/>
          <ac:spMkLst>
            <pc:docMk/>
            <pc:sldMk cId="3717221734" sldId="267"/>
            <ac:spMk id="6" creationId="{61918815-B63A-EB80-3DDE-EDDFD26042FE}"/>
          </ac:spMkLst>
        </pc:spChg>
        <pc:picChg chg="mod">
          <ac:chgData name="Tanja Heizmann" userId="519b7985-0bbe-4e64-a845-9d1577b23c2c" providerId="ADAL" clId="{714D4826-E1C4-47A4-9E11-0C7E2E5C7537}" dt="2026-01-21T12:48:14.708" v="3132" actId="26606"/>
          <ac:picMkLst>
            <pc:docMk/>
            <pc:sldMk cId="3717221734" sldId="267"/>
            <ac:picMk id="8" creationId="{6BD29210-2DA4-AB6B-BCDF-1909C8FD78AC}"/>
          </ac:picMkLst>
        </pc:picChg>
      </pc:sldChg>
      <pc:sldChg chg="addSp modSp mod setBg modNotesTx">
        <pc:chgData name="Tanja Heizmann" userId="519b7985-0bbe-4e64-a845-9d1577b23c2c" providerId="ADAL" clId="{714D4826-E1C4-47A4-9E11-0C7E2E5C7537}" dt="2026-01-23T19:34:53.311" v="3425" actId="27636"/>
        <pc:sldMkLst>
          <pc:docMk/>
          <pc:sldMk cId="4235850661" sldId="268"/>
        </pc:sldMkLst>
        <pc:spChg chg="mod">
          <ac:chgData name="Tanja Heizmann" userId="519b7985-0bbe-4e64-a845-9d1577b23c2c" providerId="ADAL" clId="{714D4826-E1C4-47A4-9E11-0C7E2E5C7537}" dt="2026-01-23T19:34:53.311" v="3425" actId="27636"/>
          <ac:spMkLst>
            <pc:docMk/>
            <pc:sldMk cId="4235850661" sldId="268"/>
            <ac:spMk id="6" creationId="{4362A0C3-7FE6-7D1F-FD24-AC2E8283FCB5}"/>
          </ac:spMkLst>
        </pc:spChg>
        <pc:picChg chg="mod">
          <ac:chgData name="Tanja Heizmann" userId="519b7985-0bbe-4e64-a845-9d1577b23c2c" providerId="ADAL" clId="{714D4826-E1C4-47A4-9E11-0C7E2E5C7537}" dt="2026-01-21T12:47:35.473" v="3126" actId="26606"/>
          <ac:picMkLst>
            <pc:docMk/>
            <pc:sldMk cId="4235850661" sldId="268"/>
            <ac:picMk id="8" creationId="{B79051AD-8768-BA9A-D8F7-188302371F28}"/>
          </ac:picMkLst>
        </pc:picChg>
      </pc:sldChg>
      <pc:sldChg chg="addSp modSp mod setBg modNotesTx">
        <pc:chgData name="Tanja Heizmann" userId="519b7985-0bbe-4e64-a845-9d1577b23c2c" providerId="ADAL" clId="{714D4826-E1C4-47A4-9E11-0C7E2E5C7537}" dt="2026-01-23T19:34:53.293" v="3422" actId="27636"/>
        <pc:sldMkLst>
          <pc:docMk/>
          <pc:sldMk cId="3604914140" sldId="270"/>
        </pc:sldMkLst>
        <pc:spChg chg="mod">
          <ac:chgData name="Tanja Heizmann" userId="519b7985-0bbe-4e64-a845-9d1577b23c2c" providerId="ADAL" clId="{714D4826-E1C4-47A4-9E11-0C7E2E5C7537}" dt="2026-01-23T19:34:53.293" v="3422" actId="27636"/>
          <ac:spMkLst>
            <pc:docMk/>
            <pc:sldMk cId="3604914140" sldId="270"/>
            <ac:spMk id="7" creationId="{074DC9E6-3195-86BB-870E-7618EE45426E}"/>
          </ac:spMkLst>
        </pc:spChg>
        <pc:picChg chg="mod">
          <ac:chgData name="Tanja Heizmann" userId="519b7985-0bbe-4e64-a845-9d1577b23c2c" providerId="ADAL" clId="{714D4826-E1C4-47A4-9E11-0C7E2E5C7537}" dt="2026-01-21T12:47:08.739" v="3121" actId="26606"/>
          <ac:picMkLst>
            <pc:docMk/>
            <pc:sldMk cId="3604914140" sldId="270"/>
            <ac:picMk id="6" creationId="{9BEC3E6B-55C6-61B4-7E73-59E631BFDCCE}"/>
          </ac:picMkLst>
        </pc:picChg>
      </pc:sldChg>
      <pc:sldChg chg="addSp delSp modSp mod modClrScheme chgLayout">
        <pc:chgData name="Tanja Heizmann" userId="519b7985-0bbe-4e64-a845-9d1577b23c2c" providerId="ADAL" clId="{714D4826-E1C4-47A4-9E11-0C7E2E5C7537}" dt="2026-01-21T13:26:00.966" v="3376" actId="1076"/>
        <pc:sldMkLst>
          <pc:docMk/>
          <pc:sldMk cId="2326650752" sldId="271"/>
        </pc:sldMkLst>
        <pc:spChg chg="add del mod ord">
          <ac:chgData name="Tanja Heizmann" userId="519b7985-0bbe-4e64-a845-9d1577b23c2c" providerId="ADAL" clId="{714D4826-E1C4-47A4-9E11-0C7E2E5C7537}" dt="2026-01-21T13:25:16.901" v="3369" actId="27636"/>
          <ac:spMkLst>
            <pc:docMk/>
            <pc:sldMk cId="2326650752" sldId="271"/>
            <ac:spMk id="12" creationId="{219B5734-3A37-6952-EBD0-94B4E8A4B518}"/>
          </ac:spMkLst>
        </pc:spChg>
        <pc:picChg chg="add mod">
          <ac:chgData name="Tanja Heizmann" userId="519b7985-0bbe-4e64-a845-9d1577b23c2c" providerId="ADAL" clId="{714D4826-E1C4-47A4-9E11-0C7E2E5C7537}" dt="2026-01-21T13:25:32.786" v="3373" actId="1076"/>
          <ac:picMkLst>
            <pc:docMk/>
            <pc:sldMk cId="2326650752" sldId="271"/>
            <ac:picMk id="8" creationId="{86DE1483-0CD2-A2A9-C5EB-C9CF16EA8110}"/>
          </ac:picMkLst>
        </pc:picChg>
      </pc:sldChg>
      <pc:sldChg chg="addSp delSp modSp mod setBg addAnim delAnim modNotesTx">
        <pc:chgData name="Tanja Heizmann" userId="519b7985-0bbe-4e64-a845-9d1577b23c2c" providerId="ADAL" clId="{714D4826-E1C4-47A4-9E11-0C7E2E5C7537}" dt="2026-01-23T19:36:37.079" v="3437" actId="20577"/>
        <pc:sldMkLst>
          <pc:docMk/>
          <pc:sldMk cId="2529683012" sldId="272"/>
        </pc:sldMkLst>
        <pc:spChg chg="mod">
          <ac:chgData name="Tanja Heizmann" userId="519b7985-0bbe-4e64-a845-9d1577b23c2c" providerId="ADAL" clId="{714D4826-E1C4-47A4-9E11-0C7E2E5C7537}" dt="2026-01-23T19:34:53.267" v="3418" actId="27636"/>
          <ac:spMkLst>
            <pc:docMk/>
            <pc:sldMk cId="2529683012" sldId="272"/>
            <ac:spMk id="6" creationId="{88489498-9E84-B2C4-FC2F-BC918141566B}"/>
          </ac:spMkLst>
        </pc:spChg>
        <pc:picChg chg="mod">
          <ac:chgData name="Tanja Heizmann" userId="519b7985-0bbe-4e64-a845-9d1577b23c2c" providerId="ADAL" clId="{714D4826-E1C4-47A4-9E11-0C7E2E5C7537}" dt="2026-01-21T12:45:46.985" v="3105" actId="26606"/>
          <ac:picMkLst>
            <pc:docMk/>
            <pc:sldMk cId="2529683012" sldId="272"/>
            <ac:picMk id="8" creationId="{C72D9909-FCD6-434F-9BBD-122344FEE110}"/>
          </ac:picMkLst>
        </pc:picChg>
      </pc:sldChg>
      <pc:sldChg chg="addSp delSp modSp mod modNotesTx">
        <pc:chgData name="Tanja Heizmann" userId="519b7985-0bbe-4e64-a845-9d1577b23c2c" providerId="ADAL" clId="{714D4826-E1C4-47A4-9E11-0C7E2E5C7537}" dt="2026-01-23T08:54:20.190" v="3415" actId="171"/>
        <pc:sldMkLst>
          <pc:docMk/>
          <pc:sldMk cId="1349250083" sldId="273"/>
        </pc:sldMkLst>
        <pc:spChg chg="mod">
          <ac:chgData name="Tanja Heizmann" userId="519b7985-0bbe-4e64-a845-9d1577b23c2c" providerId="ADAL" clId="{714D4826-E1C4-47A4-9E11-0C7E2E5C7537}" dt="2026-01-23T08:53:23.379" v="3405" actId="207"/>
          <ac:spMkLst>
            <pc:docMk/>
            <pc:sldMk cId="1349250083" sldId="273"/>
            <ac:spMk id="4" creationId="{1D4CF37B-8489-706B-5593-5BDADF7C4E2C}"/>
          </ac:spMkLst>
        </pc:spChg>
        <pc:spChg chg="add del ord">
          <ac:chgData name="Tanja Heizmann" userId="519b7985-0bbe-4e64-a845-9d1577b23c2c" providerId="ADAL" clId="{714D4826-E1C4-47A4-9E11-0C7E2E5C7537}" dt="2026-01-23T08:54:17.235" v="3414" actId="171"/>
          <ac:spMkLst>
            <pc:docMk/>
            <pc:sldMk cId="1349250083" sldId="273"/>
            <ac:spMk id="7" creationId="{6F49959C-AE4F-0868-6B48-C14102E2833B}"/>
          </ac:spMkLst>
        </pc:spChg>
        <pc:spChg chg="add del ord">
          <ac:chgData name="Tanja Heizmann" userId="519b7985-0bbe-4e64-a845-9d1577b23c2c" providerId="ADAL" clId="{714D4826-E1C4-47A4-9E11-0C7E2E5C7537}" dt="2026-01-23T08:54:20.190" v="3415" actId="171"/>
          <ac:spMkLst>
            <pc:docMk/>
            <pc:sldMk cId="1349250083" sldId="273"/>
            <ac:spMk id="8" creationId="{827D8556-52A3-90DB-DC8E-1E4C1EA92E37}"/>
          </ac:spMkLst>
        </pc:spChg>
      </pc:sldChg>
      <pc:sldChg chg="addSp delSp modSp mod setBg addAnim modAnim">
        <pc:chgData name="Tanja Heizmann" userId="519b7985-0bbe-4e64-a845-9d1577b23c2c" providerId="ADAL" clId="{714D4826-E1C4-47A4-9E11-0C7E2E5C7537}" dt="2026-01-23T19:34:53.305" v="3424" actId="27636"/>
        <pc:sldMkLst>
          <pc:docMk/>
          <pc:sldMk cId="411340622" sldId="274"/>
        </pc:sldMkLst>
        <pc:spChg chg="mod">
          <ac:chgData name="Tanja Heizmann" userId="519b7985-0bbe-4e64-a845-9d1577b23c2c" providerId="ADAL" clId="{714D4826-E1C4-47A4-9E11-0C7E2E5C7537}" dt="2026-01-23T19:34:53.305" v="3424" actId="27636"/>
          <ac:spMkLst>
            <pc:docMk/>
            <pc:sldMk cId="411340622" sldId="274"/>
            <ac:spMk id="7" creationId="{BE0D77C8-D83B-D8D1-3CC6-DA3E10E16764}"/>
          </ac:spMkLst>
        </pc:spChg>
      </pc:sldChg>
      <pc:sldChg chg="modSp mod">
        <pc:chgData name="Tanja Heizmann" userId="519b7985-0bbe-4e64-a845-9d1577b23c2c" providerId="ADAL" clId="{714D4826-E1C4-47A4-9E11-0C7E2E5C7537}" dt="2026-01-23T19:34:53.256" v="3417" actId="27636"/>
        <pc:sldMkLst>
          <pc:docMk/>
          <pc:sldMk cId="1623631319" sldId="276"/>
        </pc:sldMkLst>
        <pc:spChg chg="mod">
          <ac:chgData name="Tanja Heizmann" userId="519b7985-0bbe-4e64-a845-9d1577b23c2c" providerId="ADAL" clId="{714D4826-E1C4-47A4-9E11-0C7E2E5C7537}" dt="2026-01-23T19:34:53.256" v="3417" actId="27636"/>
          <ac:spMkLst>
            <pc:docMk/>
            <pc:sldMk cId="1623631319" sldId="276"/>
            <ac:spMk id="6" creationId="{A75E30EE-CEB0-F510-791D-9333F7E927B7}"/>
          </ac:spMkLst>
        </pc:spChg>
      </pc:sldChg>
      <pc:sldChg chg="addSp delSp modSp mod modAnim">
        <pc:chgData name="Tanja Heizmann" userId="519b7985-0bbe-4e64-a845-9d1577b23c2c" providerId="ADAL" clId="{714D4826-E1C4-47A4-9E11-0C7E2E5C7537}" dt="2026-01-23T19:35:50.914" v="3433"/>
        <pc:sldMkLst>
          <pc:docMk/>
          <pc:sldMk cId="141138223" sldId="277"/>
        </pc:sldMkLst>
        <pc:spChg chg="mod">
          <ac:chgData name="Tanja Heizmann" userId="519b7985-0bbe-4e64-a845-9d1577b23c2c" providerId="ADAL" clId="{714D4826-E1C4-47A4-9E11-0C7E2E5C7537}" dt="2026-01-23T19:35:31.679" v="3432" actId="26606"/>
          <ac:spMkLst>
            <pc:docMk/>
            <pc:sldMk cId="141138223" sldId="277"/>
            <ac:spMk id="2" creationId="{76713D51-7C18-A1C7-1005-42D2D5AEFA58}"/>
          </ac:spMkLst>
        </pc:spChg>
        <pc:spChg chg="add">
          <ac:chgData name="Tanja Heizmann" userId="519b7985-0bbe-4e64-a845-9d1577b23c2c" providerId="ADAL" clId="{714D4826-E1C4-47A4-9E11-0C7E2E5C7537}" dt="2026-01-23T19:35:31.679" v="3432" actId="26606"/>
          <ac:spMkLst>
            <pc:docMk/>
            <pc:sldMk cId="141138223" sldId="277"/>
            <ac:spMk id="15" creationId="{ECC07320-C2CA-4E29-8481-9D9E143C7788}"/>
          </ac:spMkLst>
        </pc:spChg>
        <pc:spChg chg="add">
          <ac:chgData name="Tanja Heizmann" userId="519b7985-0bbe-4e64-a845-9d1577b23c2c" providerId="ADAL" clId="{714D4826-E1C4-47A4-9E11-0C7E2E5C7537}" dt="2026-01-23T19:35:31.679" v="3432" actId="26606"/>
          <ac:spMkLst>
            <pc:docMk/>
            <pc:sldMk cId="141138223" sldId="277"/>
            <ac:spMk id="16" creationId="{178FB36B-5BFE-42CA-BC60-1115E0D95EEC}"/>
          </ac:spMkLst>
        </pc:spChg>
        <pc:picChg chg="mod ord">
          <ac:chgData name="Tanja Heizmann" userId="519b7985-0bbe-4e64-a845-9d1577b23c2c" providerId="ADAL" clId="{714D4826-E1C4-47A4-9E11-0C7E2E5C7537}" dt="2026-01-23T19:35:31.679" v="3432" actId="26606"/>
          <ac:picMkLst>
            <pc:docMk/>
            <pc:sldMk cId="141138223" sldId="277"/>
            <ac:picMk id="3" creationId="{B089BCBD-F36A-0569-8397-42CDEC7025E4}"/>
          </ac:picMkLst>
        </pc:picChg>
      </pc:sldChg>
      <pc:sldChg chg="modSp mod">
        <pc:chgData name="Tanja Heizmann" userId="519b7985-0bbe-4e64-a845-9d1577b23c2c" providerId="ADAL" clId="{714D4826-E1C4-47A4-9E11-0C7E2E5C7537}" dt="2026-01-23T19:34:53.299" v="3423" actId="27636"/>
        <pc:sldMkLst>
          <pc:docMk/>
          <pc:sldMk cId="2642243903" sldId="278"/>
        </pc:sldMkLst>
        <pc:spChg chg="mod">
          <ac:chgData name="Tanja Heizmann" userId="519b7985-0bbe-4e64-a845-9d1577b23c2c" providerId="ADAL" clId="{714D4826-E1C4-47A4-9E11-0C7E2E5C7537}" dt="2026-01-23T19:34:53.299" v="3423" actId="27636"/>
          <ac:spMkLst>
            <pc:docMk/>
            <pc:sldMk cId="2642243903" sldId="278"/>
            <ac:spMk id="7" creationId="{DAA83240-8783-ED0D-FF02-D8217A22EBB4}"/>
          </ac:spMkLst>
        </pc:spChg>
      </pc:sldChg>
    </pc:docChg>
  </pc:docChgLst>
  <pc:docChgLst>
    <pc:chgData name="Sophie Lonchampt" userId="1114e37e-9005-42f9-8315-34ace8e6afaa" providerId="ADAL" clId="{23CDF734-B762-4A99-AF4E-31A5B26A0BF5}"/>
    <pc:docChg chg="undo redo custSel addSld delSld modSld modSection">
      <pc:chgData name="Sophie Lonchampt" userId="1114e37e-9005-42f9-8315-34ace8e6afaa" providerId="ADAL" clId="{23CDF734-B762-4A99-AF4E-31A5B26A0BF5}" dt="2026-01-22T13:10:13.272" v="924"/>
      <pc:docMkLst>
        <pc:docMk/>
      </pc:docMkLst>
      <pc:sldChg chg="addSp delSp modSp mod delDesignElem">
        <pc:chgData name="Sophie Lonchampt" userId="1114e37e-9005-42f9-8315-34ace8e6afaa" providerId="ADAL" clId="{23CDF734-B762-4A99-AF4E-31A5B26A0BF5}" dt="2026-01-22T13:10:13.272" v="924"/>
        <pc:sldMkLst>
          <pc:docMk/>
          <pc:sldMk cId="1149162135" sldId="256"/>
        </pc:sldMkLst>
        <pc:spChg chg="mod ord">
          <ac:chgData name="Sophie Lonchampt" userId="1114e37e-9005-42f9-8315-34ace8e6afaa" providerId="ADAL" clId="{23CDF734-B762-4A99-AF4E-31A5B26A0BF5}" dt="2026-01-22T12:37:27.085" v="535" actId="255"/>
          <ac:spMkLst>
            <pc:docMk/>
            <pc:sldMk cId="1149162135" sldId="256"/>
            <ac:spMk id="2" creationId="{B752F3E3-366C-D975-0268-94ADF83A1470}"/>
          </ac:spMkLst>
        </pc:spChg>
        <pc:picChg chg="add mod">
          <ac:chgData name="Sophie Lonchampt" userId="1114e37e-9005-42f9-8315-34ace8e6afaa" providerId="ADAL" clId="{23CDF734-B762-4A99-AF4E-31A5B26A0BF5}" dt="2026-01-22T10:38:58.166" v="112" actId="26606"/>
          <ac:picMkLst>
            <pc:docMk/>
            <pc:sldMk cId="1149162135" sldId="256"/>
            <ac:picMk id="4" creationId="{909F6AED-C069-E255-FDF9-B69BBF0B0D62}"/>
          </ac:picMkLst>
        </pc:picChg>
      </pc:sldChg>
      <pc:sldChg chg="addSp modSp mod">
        <pc:chgData name="Sophie Lonchampt" userId="1114e37e-9005-42f9-8315-34ace8e6afaa" providerId="ADAL" clId="{23CDF734-B762-4A99-AF4E-31A5B26A0BF5}" dt="2026-01-22T13:10:13.272" v="924"/>
        <pc:sldMkLst>
          <pc:docMk/>
          <pc:sldMk cId="3913724124" sldId="257"/>
        </pc:sldMkLst>
        <pc:spChg chg="mod">
          <ac:chgData name="Sophie Lonchampt" userId="1114e37e-9005-42f9-8315-34ace8e6afaa" providerId="ADAL" clId="{23CDF734-B762-4A99-AF4E-31A5B26A0BF5}" dt="2026-01-22T13:10:13.272" v="924"/>
          <ac:spMkLst>
            <pc:docMk/>
            <pc:sldMk cId="3913724124" sldId="257"/>
            <ac:spMk id="2" creationId="{D0574DD7-13BD-248C-17DB-B8D401806421}"/>
          </ac:spMkLst>
        </pc:spChg>
        <pc:spChg chg="add mod ord">
          <ac:chgData name="Sophie Lonchampt" userId="1114e37e-9005-42f9-8315-34ace8e6afaa" providerId="ADAL" clId="{23CDF734-B762-4A99-AF4E-31A5B26A0BF5}" dt="2026-01-22T12:38:08.709" v="543" actId="14100"/>
          <ac:spMkLst>
            <pc:docMk/>
            <pc:sldMk cId="3913724124" sldId="257"/>
            <ac:spMk id="3" creationId="{DF6A8330-9F84-29A5-25B8-5AB0E3C752DE}"/>
          </ac:spMkLst>
        </pc:spChg>
        <pc:spChg chg="mod">
          <ac:chgData name="Sophie Lonchampt" userId="1114e37e-9005-42f9-8315-34ace8e6afaa" providerId="ADAL" clId="{23CDF734-B762-4A99-AF4E-31A5B26A0BF5}" dt="2026-01-22T12:38:19.797" v="558" actId="20577"/>
          <ac:spMkLst>
            <pc:docMk/>
            <pc:sldMk cId="3913724124" sldId="257"/>
            <ac:spMk id="4" creationId="{669777C6-A938-121B-1053-83FA8730724A}"/>
          </ac:spMkLst>
        </pc:spChg>
      </pc:sldChg>
      <pc:sldChg chg="addSp delSp modSp mod">
        <pc:chgData name="Sophie Lonchampt" userId="1114e37e-9005-42f9-8315-34ace8e6afaa" providerId="ADAL" clId="{23CDF734-B762-4A99-AF4E-31A5B26A0BF5}" dt="2026-01-22T13:08:40.991" v="899" actId="403"/>
        <pc:sldMkLst>
          <pc:docMk/>
          <pc:sldMk cId="1335625775" sldId="258"/>
        </pc:sldMkLst>
        <pc:spChg chg="mod">
          <ac:chgData name="Sophie Lonchampt" userId="1114e37e-9005-42f9-8315-34ace8e6afaa" providerId="ADAL" clId="{23CDF734-B762-4A99-AF4E-31A5B26A0BF5}" dt="2026-01-22T13:08:40.991" v="899" actId="403"/>
          <ac:spMkLst>
            <pc:docMk/>
            <pc:sldMk cId="1335625775" sldId="258"/>
            <ac:spMk id="2" creationId="{1DD30F1C-97F6-CF85-AD79-BA23FD533C23}"/>
          </ac:spMkLst>
        </pc:spChg>
        <pc:spChg chg="add mod ord">
          <ac:chgData name="Sophie Lonchampt" userId="1114e37e-9005-42f9-8315-34ace8e6afaa" providerId="ADAL" clId="{23CDF734-B762-4A99-AF4E-31A5B26A0BF5}" dt="2026-01-22T12:55:36.607" v="808" actId="1035"/>
          <ac:spMkLst>
            <pc:docMk/>
            <pc:sldMk cId="1335625775" sldId="258"/>
            <ac:spMk id="7" creationId="{FBAE899C-F95F-ABA8-150D-D654B7EF529C}"/>
          </ac:spMkLst>
        </pc:spChg>
        <pc:spChg chg="mod">
          <ac:chgData name="Sophie Lonchampt" userId="1114e37e-9005-42f9-8315-34ace8e6afaa" providerId="ADAL" clId="{23CDF734-B762-4A99-AF4E-31A5B26A0BF5}" dt="2026-01-22T12:55:29.904" v="806" actId="14100"/>
          <ac:spMkLst>
            <pc:docMk/>
            <pc:sldMk cId="1335625775" sldId="258"/>
            <ac:spMk id="9" creationId="{F7A2180A-B10F-2AD9-2C90-5A261FE13E1F}"/>
          </ac:spMkLst>
        </pc:spChg>
        <pc:spChg chg="add mod">
          <ac:chgData name="Sophie Lonchampt" userId="1114e37e-9005-42f9-8315-34ace8e6afaa" providerId="ADAL" clId="{23CDF734-B762-4A99-AF4E-31A5B26A0BF5}" dt="2026-01-22T12:55:24.483" v="803" actId="1076"/>
          <ac:spMkLst>
            <pc:docMk/>
            <pc:sldMk cId="1335625775" sldId="258"/>
            <ac:spMk id="10" creationId="{F6BC0FEC-3ABC-150F-C560-245D41E7C282}"/>
          </ac:spMkLst>
        </pc:spChg>
        <pc:picChg chg="add mod">
          <ac:chgData name="Sophie Lonchampt" userId="1114e37e-9005-42f9-8315-34ace8e6afaa" providerId="ADAL" clId="{23CDF734-B762-4A99-AF4E-31A5B26A0BF5}" dt="2026-01-22T12:53:15.703" v="775" actId="1037"/>
          <ac:picMkLst>
            <pc:docMk/>
            <pc:sldMk cId="1335625775" sldId="258"/>
            <ac:picMk id="6" creationId="{B3DEE25D-2BF3-391B-0F63-1BCDFE1A885F}"/>
          </ac:picMkLst>
        </pc:picChg>
      </pc:sldChg>
      <pc:sldChg chg="addSp delSp modSp mod">
        <pc:chgData name="Sophie Lonchampt" userId="1114e37e-9005-42f9-8315-34ace8e6afaa" providerId="ADAL" clId="{23CDF734-B762-4A99-AF4E-31A5B26A0BF5}" dt="2026-01-22T13:09:44.595" v="910" actId="20577"/>
        <pc:sldMkLst>
          <pc:docMk/>
          <pc:sldMk cId="506017190" sldId="260"/>
        </pc:sldMkLst>
        <pc:spChg chg="mod">
          <ac:chgData name="Sophie Lonchampt" userId="1114e37e-9005-42f9-8315-34ace8e6afaa" providerId="ADAL" clId="{23CDF734-B762-4A99-AF4E-31A5B26A0BF5}" dt="2026-01-22T13:09:44.595" v="910" actId="20577"/>
          <ac:spMkLst>
            <pc:docMk/>
            <pc:sldMk cId="506017190" sldId="260"/>
            <ac:spMk id="3" creationId="{5C7EFC64-A8DD-18F6-1DB5-7E3EC2960773}"/>
          </ac:spMkLst>
        </pc:spChg>
        <pc:spChg chg="add mod">
          <ac:chgData name="Sophie Lonchampt" userId="1114e37e-9005-42f9-8315-34ace8e6afaa" providerId="ADAL" clId="{23CDF734-B762-4A99-AF4E-31A5B26A0BF5}" dt="2026-01-22T13:09:25.079" v="907" actId="403"/>
          <ac:spMkLst>
            <pc:docMk/>
            <pc:sldMk cId="506017190" sldId="260"/>
            <ac:spMk id="4" creationId="{71A24F43-6FEA-EF99-6E62-45115025838D}"/>
          </ac:spMkLst>
        </pc:spChg>
        <pc:picChg chg="add mod">
          <ac:chgData name="Sophie Lonchampt" userId="1114e37e-9005-42f9-8315-34ace8e6afaa" providerId="ADAL" clId="{23CDF734-B762-4A99-AF4E-31A5B26A0BF5}" dt="2026-01-22T12:36:00.702" v="465" actId="1036"/>
          <ac:picMkLst>
            <pc:docMk/>
            <pc:sldMk cId="506017190" sldId="260"/>
            <ac:picMk id="10" creationId="{744CF4C1-A1D2-3396-F0CE-175A1010716A}"/>
          </ac:picMkLst>
        </pc:picChg>
        <pc:picChg chg="add mod">
          <ac:chgData name="Sophie Lonchampt" userId="1114e37e-9005-42f9-8315-34ace8e6afaa" providerId="ADAL" clId="{23CDF734-B762-4A99-AF4E-31A5B26A0BF5}" dt="2026-01-22T12:36:11.963" v="484" actId="1035"/>
          <ac:picMkLst>
            <pc:docMk/>
            <pc:sldMk cId="506017190" sldId="260"/>
            <ac:picMk id="12" creationId="{55AB4302-7B37-C7F9-CDC4-6F2EBD828BA8}"/>
          </ac:picMkLst>
        </pc:picChg>
        <pc:picChg chg="add mod">
          <ac:chgData name="Sophie Lonchampt" userId="1114e37e-9005-42f9-8315-34ace8e6afaa" providerId="ADAL" clId="{23CDF734-B762-4A99-AF4E-31A5B26A0BF5}" dt="2026-01-22T12:36:16" v="512" actId="1036"/>
          <ac:picMkLst>
            <pc:docMk/>
            <pc:sldMk cId="506017190" sldId="260"/>
            <ac:picMk id="14" creationId="{968B3790-6DFA-26C8-2D02-8E7F707037BA}"/>
          </ac:picMkLst>
        </pc:picChg>
      </pc:sldChg>
      <pc:sldChg chg="addSp delSp modSp mod">
        <pc:chgData name="Sophie Lonchampt" userId="1114e37e-9005-42f9-8315-34ace8e6afaa" providerId="ADAL" clId="{23CDF734-B762-4A99-AF4E-31A5B26A0BF5}" dt="2026-01-22T12:41:54.963" v="611" actId="478"/>
        <pc:sldMkLst>
          <pc:docMk/>
          <pc:sldMk cId="4051094687" sldId="261"/>
        </pc:sldMkLst>
        <pc:spChg chg="add mod">
          <ac:chgData name="Sophie Lonchampt" userId="1114e37e-9005-42f9-8315-34ace8e6afaa" providerId="ADAL" clId="{23CDF734-B762-4A99-AF4E-31A5B26A0BF5}" dt="2026-01-22T12:41:50.241" v="609" actId="20577"/>
          <ac:spMkLst>
            <pc:docMk/>
            <pc:sldMk cId="4051094687" sldId="261"/>
            <ac:spMk id="3" creationId="{61289CE3-0D25-3006-00D5-EDAEF081A2B5}"/>
          </ac:spMkLst>
        </pc:spChg>
      </pc:sldChg>
      <pc:sldChg chg="addSp delSp modSp mod">
        <pc:chgData name="Sophie Lonchampt" userId="1114e37e-9005-42f9-8315-34ace8e6afaa" providerId="ADAL" clId="{23CDF734-B762-4A99-AF4E-31A5B26A0BF5}" dt="2026-01-22T10:41:53.666" v="170" actId="1076"/>
        <pc:sldMkLst>
          <pc:docMk/>
          <pc:sldMk cId="3179472055" sldId="263"/>
        </pc:sldMkLst>
        <pc:spChg chg="add mod">
          <ac:chgData name="Sophie Lonchampt" userId="1114e37e-9005-42f9-8315-34ace8e6afaa" providerId="ADAL" clId="{23CDF734-B762-4A99-AF4E-31A5B26A0BF5}" dt="2026-01-22T10:40:50.797" v="146"/>
          <ac:spMkLst>
            <pc:docMk/>
            <pc:sldMk cId="3179472055" sldId="263"/>
            <ac:spMk id="5" creationId="{1E78277B-D82B-C23C-F0F8-590024036F8F}"/>
          </ac:spMkLst>
        </pc:spChg>
        <pc:spChg chg="add mod">
          <ac:chgData name="Sophie Lonchampt" userId="1114e37e-9005-42f9-8315-34ace8e6afaa" providerId="ADAL" clId="{23CDF734-B762-4A99-AF4E-31A5B26A0BF5}" dt="2026-01-22T10:40:50.797" v="146"/>
          <ac:spMkLst>
            <pc:docMk/>
            <pc:sldMk cId="3179472055" sldId="263"/>
            <ac:spMk id="6" creationId="{E8C25C35-7B78-4595-53AF-7B9C5739556E}"/>
          </ac:spMkLst>
        </pc:spChg>
        <pc:picChg chg="add mod">
          <ac:chgData name="Sophie Lonchampt" userId="1114e37e-9005-42f9-8315-34ace8e6afaa" providerId="ADAL" clId="{23CDF734-B762-4A99-AF4E-31A5B26A0BF5}" dt="2026-01-22T10:41:53.666" v="170" actId="1076"/>
          <ac:picMkLst>
            <pc:docMk/>
            <pc:sldMk cId="3179472055" sldId="263"/>
            <ac:picMk id="9" creationId="{5B0A1DDF-F5E4-1785-EBAB-B21E472373BB}"/>
          </ac:picMkLst>
        </pc:picChg>
      </pc:sldChg>
      <pc:sldChg chg="addSp delSp modSp mod delDesignElem">
        <pc:chgData name="Sophie Lonchampt" userId="1114e37e-9005-42f9-8315-34ace8e6afaa" providerId="ADAL" clId="{23CDF734-B762-4A99-AF4E-31A5B26A0BF5}" dt="2026-01-22T13:10:13.272" v="924"/>
        <pc:sldMkLst>
          <pc:docMk/>
          <pc:sldMk cId="2820090452" sldId="265"/>
        </pc:sldMkLst>
        <pc:spChg chg="add mod">
          <ac:chgData name="Sophie Lonchampt" userId="1114e37e-9005-42f9-8315-34ace8e6afaa" providerId="ADAL" clId="{23CDF734-B762-4A99-AF4E-31A5B26A0BF5}" dt="2026-01-22T10:40:40.127" v="143"/>
          <ac:spMkLst>
            <pc:docMk/>
            <pc:sldMk cId="2820090452" sldId="265"/>
            <ac:spMk id="5" creationId="{6FDC3BE1-4728-15DA-B21F-B9681BD76A5E}"/>
          </ac:spMkLst>
        </pc:spChg>
        <pc:spChg chg="add mod">
          <ac:chgData name="Sophie Lonchampt" userId="1114e37e-9005-42f9-8315-34ace8e6afaa" providerId="ADAL" clId="{23CDF734-B762-4A99-AF4E-31A5B26A0BF5}" dt="2026-01-22T10:40:40.127" v="143"/>
          <ac:spMkLst>
            <pc:docMk/>
            <pc:sldMk cId="2820090452" sldId="265"/>
            <ac:spMk id="6" creationId="{2CCC30B3-FE3B-0899-5EE6-165CEE0431BA}"/>
          </ac:spMkLst>
        </pc:spChg>
      </pc:sldChg>
      <pc:sldChg chg="addSp delSp modSp mod delDesignElem">
        <pc:chgData name="Sophie Lonchampt" userId="1114e37e-9005-42f9-8315-34ace8e6afaa" providerId="ADAL" clId="{23CDF734-B762-4A99-AF4E-31A5B26A0BF5}" dt="2026-01-22T13:10:13.272" v="924"/>
        <pc:sldMkLst>
          <pc:docMk/>
          <pc:sldMk cId="2997708052" sldId="266"/>
        </pc:sldMkLst>
        <pc:spChg chg="add mod">
          <ac:chgData name="Sophie Lonchampt" userId="1114e37e-9005-42f9-8315-34ace8e6afaa" providerId="ADAL" clId="{23CDF734-B762-4A99-AF4E-31A5B26A0BF5}" dt="2026-01-22T10:45:36.491" v="213" actId="1038"/>
          <ac:spMkLst>
            <pc:docMk/>
            <pc:sldMk cId="2997708052" sldId="266"/>
            <ac:spMk id="5" creationId="{81253445-5D32-960A-7218-B8ADAF902D12}"/>
          </ac:spMkLst>
        </pc:spChg>
        <pc:spChg chg="add mod ord">
          <ac:chgData name="Sophie Lonchampt" userId="1114e37e-9005-42f9-8315-34ace8e6afaa" providerId="ADAL" clId="{23CDF734-B762-4A99-AF4E-31A5B26A0BF5}" dt="2026-01-22T10:45:36.491" v="213" actId="1038"/>
          <ac:spMkLst>
            <pc:docMk/>
            <pc:sldMk cId="2997708052" sldId="266"/>
            <ac:spMk id="7" creationId="{AC6F9E33-6052-14AA-597F-6D734C429B20}"/>
          </ac:spMkLst>
        </pc:spChg>
        <pc:picChg chg="add mod modCrop">
          <ac:chgData name="Sophie Lonchampt" userId="1114e37e-9005-42f9-8315-34ace8e6afaa" providerId="ADAL" clId="{23CDF734-B762-4A99-AF4E-31A5B26A0BF5}" dt="2026-01-22T13:06:26.265" v="875" actId="14100"/>
          <ac:picMkLst>
            <pc:docMk/>
            <pc:sldMk cId="2997708052" sldId="266"/>
            <ac:picMk id="3" creationId="{D1401661-5BFF-800D-4516-2D3AF1780D69}"/>
          </ac:picMkLst>
        </pc:picChg>
        <pc:picChg chg="add mod modCrop">
          <ac:chgData name="Sophie Lonchampt" userId="1114e37e-9005-42f9-8315-34ace8e6afaa" providerId="ADAL" clId="{23CDF734-B762-4A99-AF4E-31A5B26A0BF5}" dt="2026-01-22T13:07:04.508" v="881" actId="1076"/>
          <ac:picMkLst>
            <pc:docMk/>
            <pc:sldMk cId="2997708052" sldId="266"/>
            <ac:picMk id="4" creationId="{8DDF2CA9-6D0A-FB5F-0A22-60C8A97CF673}"/>
          </ac:picMkLst>
        </pc:picChg>
      </pc:sldChg>
      <pc:sldChg chg="addSp delSp modSp mod delDesignElem">
        <pc:chgData name="Sophie Lonchampt" userId="1114e37e-9005-42f9-8315-34ace8e6afaa" providerId="ADAL" clId="{23CDF734-B762-4A99-AF4E-31A5B26A0BF5}" dt="2026-01-22T13:10:13.272" v="924"/>
        <pc:sldMkLst>
          <pc:docMk/>
          <pc:sldMk cId="3717221734" sldId="267"/>
        </pc:sldMkLst>
        <pc:spChg chg="add mod">
          <ac:chgData name="Sophie Lonchampt" userId="1114e37e-9005-42f9-8315-34ace8e6afaa" providerId="ADAL" clId="{23CDF734-B762-4A99-AF4E-31A5B26A0BF5}" dt="2026-01-22T10:46:17.871" v="270" actId="1038"/>
          <ac:spMkLst>
            <pc:docMk/>
            <pc:sldMk cId="3717221734" sldId="267"/>
            <ac:spMk id="5" creationId="{CAC006B2-BCBD-FE4A-7C8D-007A2215A883}"/>
          </ac:spMkLst>
        </pc:spChg>
        <pc:spChg chg="add mod">
          <ac:chgData name="Sophie Lonchampt" userId="1114e37e-9005-42f9-8315-34ace8e6afaa" providerId="ADAL" clId="{23CDF734-B762-4A99-AF4E-31A5B26A0BF5}" dt="2026-01-22T10:46:17.871" v="270" actId="1038"/>
          <ac:spMkLst>
            <pc:docMk/>
            <pc:sldMk cId="3717221734" sldId="267"/>
            <ac:spMk id="6" creationId="{61918815-B63A-EB80-3DDE-EDDFD26042FE}"/>
          </ac:spMkLst>
        </pc:spChg>
        <pc:picChg chg="mod modCrop">
          <ac:chgData name="Sophie Lonchampt" userId="1114e37e-9005-42f9-8315-34ace8e6afaa" providerId="ADAL" clId="{23CDF734-B762-4A99-AF4E-31A5B26A0BF5}" dt="2026-01-22T12:40:32.383" v="570" actId="1037"/>
          <ac:picMkLst>
            <pc:docMk/>
            <pc:sldMk cId="3717221734" sldId="267"/>
            <ac:picMk id="8" creationId="{6BD29210-2DA4-AB6B-BCDF-1909C8FD78AC}"/>
          </ac:picMkLst>
        </pc:picChg>
      </pc:sldChg>
      <pc:sldChg chg="addSp delSp modSp mod delDesignElem">
        <pc:chgData name="Sophie Lonchampt" userId="1114e37e-9005-42f9-8315-34ace8e6afaa" providerId="ADAL" clId="{23CDF734-B762-4A99-AF4E-31A5B26A0BF5}" dt="2026-01-22T13:10:13.272" v="924"/>
        <pc:sldMkLst>
          <pc:docMk/>
          <pc:sldMk cId="4235850661" sldId="268"/>
        </pc:sldMkLst>
        <pc:spChg chg="add mod">
          <ac:chgData name="Sophie Lonchampt" userId="1114e37e-9005-42f9-8315-34ace8e6afaa" providerId="ADAL" clId="{23CDF734-B762-4A99-AF4E-31A5B26A0BF5}" dt="2026-01-22T10:46:22.479" v="282" actId="1037"/>
          <ac:spMkLst>
            <pc:docMk/>
            <pc:sldMk cId="4235850661" sldId="268"/>
            <ac:spMk id="5" creationId="{DCA5640E-0B81-B9A0-288B-7CE5A1E69E16}"/>
          </ac:spMkLst>
        </pc:spChg>
        <pc:spChg chg="add mod">
          <ac:chgData name="Sophie Lonchampt" userId="1114e37e-9005-42f9-8315-34ace8e6afaa" providerId="ADAL" clId="{23CDF734-B762-4A99-AF4E-31A5B26A0BF5}" dt="2026-01-22T10:46:22.479" v="282" actId="1037"/>
          <ac:spMkLst>
            <pc:docMk/>
            <pc:sldMk cId="4235850661" sldId="268"/>
            <ac:spMk id="6" creationId="{4362A0C3-7FE6-7D1F-FD24-AC2E8283FCB5}"/>
          </ac:spMkLst>
        </pc:spChg>
        <pc:picChg chg="mod">
          <ac:chgData name="Sophie Lonchampt" userId="1114e37e-9005-42f9-8315-34ace8e6afaa" providerId="ADAL" clId="{23CDF734-B762-4A99-AF4E-31A5B26A0BF5}" dt="2026-01-22T13:07:24.753" v="883"/>
          <ac:picMkLst>
            <pc:docMk/>
            <pc:sldMk cId="4235850661" sldId="268"/>
            <ac:picMk id="8" creationId="{B79051AD-8768-BA9A-D8F7-188302371F28}"/>
          </ac:picMkLst>
        </pc:picChg>
      </pc:sldChg>
      <pc:sldChg chg="addSp delSp modSp mod delDesignElem">
        <pc:chgData name="Sophie Lonchampt" userId="1114e37e-9005-42f9-8315-34ace8e6afaa" providerId="ADAL" clId="{23CDF734-B762-4A99-AF4E-31A5B26A0BF5}" dt="2026-01-22T13:10:13.272" v="924"/>
        <pc:sldMkLst>
          <pc:docMk/>
          <pc:sldMk cId="3604914140" sldId="270"/>
        </pc:sldMkLst>
        <pc:spChg chg="add mod">
          <ac:chgData name="Sophie Lonchampt" userId="1114e37e-9005-42f9-8315-34ace8e6afaa" providerId="ADAL" clId="{23CDF734-B762-4A99-AF4E-31A5B26A0BF5}" dt="2026-01-22T10:45:45.676" v="239" actId="1038"/>
          <ac:spMkLst>
            <pc:docMk/>
            <pc:sldMk cId="3604914140" sldId="270"/>
            <ac:spMk id="5" creationId="{B11242BF-6C5B-D833-AA31-D4B8491BCD02}"/>
          </ac:spMkLst>
        </pc:spChg>
        <pc:spChg chg="add mod">
          <ac:chgData name="Sophie Lonchampt" userId="1114e37e-9005-42f9-8315-34ace8e6afaa" providerId="ADAL" clId="{23CDF734-B762-4A99-AF4E-31A5B26A0BF5}" dt="2026-01-22T10:45:45.676" v="239" actId="1038"/>
          <ac:spMkLst>
            <pc:docMk/>
            <pc:sldMk cId="3604914140" sldId="270"/>
            <ac:spMk id="7" creationId="{074DC9E6-3195-86BB-870E-7618EE45426E}"/>
          </ac:spMkLst>
        </pc:spChg>
      </pc:sldChg>
      <pc:sldChg chg="addSp delSp modSp mod">
        <pc:chgData name="Sophie Lonchampt" userId="1114e37e-9005-42f9-8315-34ace8e6afaa" providerId="ADAL" clId="{23CDF734-B762-4A99-AF4E-31A5B26A0BF5}" dt="2026-01-22T13:09:15.528" v="906" actId="255"/>
        <pc:sldMkLst>
          <pc:docMk/>
          <pc:sldMk cId="2326650752" sldId="271"/>
        </pc:sldMkLst>
        <pc:spChg chg="add mod">
          <ac:chgData name="Sophie Lonchampt" userId="1114e37e-9005-42f9-8315-34ace8e6afaa" providerId="ADAL" clId="{23CDF734-B762-4A99-AF4E-31A5B26A0BF5}" dt="2026-01-22T13:08:46.370" v="900" actId="403"/>
          <ac:spMkLst>
            <pc:docMk/>
            <pc:sldMk cId="2326650752" sldId="271"/>
            <ac:spMk id="5" creationId="{B748860C-24B8-6CF2-46D1-1FC9860681BD}"/>
          </ac:spMkLst>
        </pc:spChg>
        <pc:spChg chg="add mod ord">
          <ac:chgData name="Sophie Lonchampt" userId="1114e37e-9005-42f9-8315-34ace8e6afaa" providerId="ADAL" clId="{23CDF734-B762-4A99-AF4E-31A5B26A0BF5}" dt="2026-01-22T12:54:35.432" v="793" actId="14100"/>
          <ac:spMkLst>
            <pc:docMk/>
            <pc:sldMk cId="2326650752" sldId="271"/>
            <ac:spMk id="6" creationId="{BCAA3E99-F5A3-1D80-8A82-8C69C5BA4FEE}"/>
          </ac:spMkLst>
        </pc:spChg>
        <pc:spChg chg="add mod">
          <ac:chgData name="Sophie Lonchampt" userId="1114e37e-9005-42f9-8315-34ace8e6afaa" providerId="ADAL" clId="{23CDF734-B762-4A99-AF4E-31A5B26A0BF5}" dt="2026-01-22T12:55:48.990" v="811" actId="1035"/>
          <ac:spMkLst>
            <pc:docMk/>
            <pc:sldMk cId="2326650752" sldId="271"/>
            <ac:spMk id="9" creationId="{2AEA1DEE-232C-05C3-2FF8-06A67FF7A651}"/>
          </ac:spMkLst>
        </pc:spChg>
        <pc:spChg chg="mod ord">
          <ac:chgData name="Sophie Lonchampt" userId="1114e37e-9005-42f9-8315-34ace8e6afaa" providerId="ADAL" clId="{23CDF734-B762-4A99-AF4E-31A5B26A0BF5}" dt="2026-01-22T13:09:15.528" v="906" actId="255"/>
          <ac:spMkLst>
            <pc:docMk/>
            <pc:sldMk cId="2326650752" sldId="271"/>
            <ac:spMk id="12" creationId="{219B5734-3A37-6952-EBD0-94B4E8A4B518}"/>
          </ac:spMkLst>
        </pc:spChg>
        <pc:picChg chg="mod">
          <ac:chgData name="Sophie Lonchampt" userId="1114e37e-9005-42f9-8315-34ace8e6afaa" providerId="ADAL" clId="{23CDF734-B762-4A99-AF4E-31A5B26A0BF5}" dt="2026-01-22T12:53:39.236" v="776" actId="1076"/>
          <ac:picMkLst>
            <pc:docMk/>
            <pc:sldMk cId="2326650752" sldId="271"/>
            <ac:picMk id="8" creationId="{86DE1483-0CD2-A2A9-C5EB-C9CF16EA8110}"/>
          </ac:picMkLst>
        </pc:picChg>
      </pc:sldChg>
      <pc:sldChg chg="addSp delSp modSp mod delDesignElem">
        <pc:chgData name="Sophie Lonchampt" userId="1114e37e-9005-42f9-8315-34ace8e6afaa" providerId="ADAL" clId="{23CDF734-B762-4A99-AF4E-31A5B26A0BF5}" dt="2026-01-22T13:10:13.272" v="924"/>
        <pc:sldMkLst>
          <pc:docMk/>
          <pc:sldMk cId="2529683012" sldId="272"/>
        </pc:sldMkLst>
        <pc:spChg chg="add mod">
          <ac:chgData name="Sophie Lonchampt" userId="1114e37e-9005-42f9-8315-34ace8e6afaa" providerId="ADAL" clId="{23CDF734-B762-4A99-AF4E-31A5B26A0BF5}" dt="2026-01-22T10:38:04.660" v="106" actId="1076"/>
          <ac:spMkLst>
            <pc:docMk/>
            <pc:sldMk cId="2529683012" sldId="272"/>
            <ac:spMk id="6" creationId="{88489498-9E84-B2C4-FC2F-BC918141566B}"/>
          </ac:spMkLst>
        </pc:spChg>
        <pc:spChg chg="add mod ord">
          <ac:chgData name="Sophie Lonchampt" userId="1114e37e-9005-42f9-8315-34ace8e6afaa" providerId="ADAL" clId="{23CDF734-B762-4A99-AF4E-31A5B26A0BF5}" dt="2026-01-22T10:38:08.049" v="107" actId="1076"/>
          <ac:spMkLst>
            <pc:docMk/>
            <pc:sldMk cId="2529683012" sldId="272"/>
            <ac:spMk id="7" creationId="{0C9CE778-8766-6749-5DB5-EDCC8B52DA08}"/>
          </ac:spMkLst>
        </pc:spChg>
      </pc:sldChg>
      <pc:sldChg chg="addSp delSp modSp mod">
        <pc:chgData name="Sophie Lonchampt" userId="1114e37e-9005-42f9-8315-34ace8e6afaa" providerId="ADAL" clId="{23CDF734-B762-4A99-AF4E-31A5B26A0BF5}" dt="2026-01-22T13:10:13.272" v="924"/>
        <pc:sldMkLst>
          <pc:docMk/>
          <pc:sldMk cId="1349250083" sldId="273"/>
        </pc:sldMkLst>
        <pc:spChg chg="mod">
          <ac:chgData name="Sophie Lonchampt" userId="1114e37e-9005-42f9-8315-34ace8e6afaa" providerId="ADAL" clId="{23CDF734-B762-4A99-AF4E-31A5B26A0BF5}" dt="2026-01-22T13:10:13.272" v="924"/>
          <ac:spMkLst>
            <pc:docMk/>
            <pc:sldMk cId="1349250083" sldId="273"/>
            <ac:spMk id="2" creationId="{52E8BF26-74C1-1AA7-CF62-19ACB21AF2C5}"/>
          </ac:spMkLst>
        </pc:spChg>
        <pc:spChg chg="mod ord">
          <ac:chgData name="Sophie Lonchampt" userId="1114e37e-9005-42f9-8315-34ace8e6afaa" providerId="ADAL" clId="{23CDF734-B762-4A99-AF4E-31A5B26A0BF5}" dt="2026-01-22T12:50:33.304" v="722" actId="20577"/>
          <ac:spMkLst>
            <pc:docMk/>
            <pc:sldMk cId="1349250083" sldId="273"/>
            <ac:spMk id="4" creationId="{1D4CF37B-8489-706B-5593-5BDADF7C4E2C}"/>
          </ac:spMkLst>
        </pc:spChg>
        <pc:spChg chg="add mod">
          <ac:chgData name="Sophie Lonchampt" userId="1114e37e-9005-42f9-8315-34ace8e6afaa" providerId="ADAL" clId="{23CDF734-B762-4A99-AF4E-31A5B26A0BF5}" dt="2026-01-22T12:49:25.009" v="707" actId="14100"/>
          <ac:spMkLst>
            <pc:docMk/>
            <pc:sldMk cId="1349250083" sldId="273"/>
            <ac:spMk id="7" creationId="{6F49959C-AE4F-0868-6B48-C14102E2833B}"/>
          </ac:spMkLst>
        </pc:spChg>
        <pc:spChg chg="add mod">
          <ac:chgData name="Sophie Lonchampt" userId="1114e37e-9005-42f9-8315-34ace8e6afaa" providerId="ADAL" clId="{23CDF734-B762-4A99-AF4E-31A5B26A0BF5}" dt="2026-01-22T12:50:25.078" v="719" actId="1076"/>
          <ac:spMkLst>
            <pc:docMk/>
            <pc:sldMk cId="1349250083" sldId="273"/>
            <ac:spMk id="8" creationId="{827D8556-52A3-90DB-DC8E-1E4C1EA92E37}"/>
          </ac:spMkLst>
        </pc:spChg>
      </pc:sldChg>
      <pc:sldChg chg="addSp delSp modSp mod delDesignElem">
        <pc:chgData name="Sophie Lonchampt" userId="1114e37e-9005-42f9-8315-34ace8e6afaa" providerId="ADAL" clId="{23CDF734-B762-4A99-AF4E-31A5B26A0BF5}" dt="2026-01-22T13:10:13.272" v="924"/>
        <pc:sldMkLst>
          <pc:docMk/>
          <pc:sldMk cId="411340622" sldId="274"/>
        </pc:sldMkLst>
        <pc:spChg chg="add mod">
          <ac:chgData name="Sophie Lonchampt" userId="1114e37e-9005-42f9-8315-34ace8e6afaa" providerId="ADAL" clId="{23CDF734-B762-4A99-AF4E-31A5B26A0BF5}" dt="2026-01-22T10:46:25.998" v="301" actId="1037"/>
          <ac:spMkLst>
            <pc:docMk/>
            <pc:sldMk cId="411340622" sldId="274"/>
            <ac:spMk id="6" creationId="{4058DE27-27C9-4FF6-8FE4-91E1BA36142E}"/>
          </ac:spMkLst>
        </pc:spChg>
        <pc:spChg chg="add mod">
          <ac:chgData name="Sophie Lonchampt" userId="1114e37e-9005-42f9-8315-34ace8e6afaa" providerId="ADAL" clId="{23CDF734-B762-4A99-AF4E-31A5B26A0BF5}" dt="2026-01-22T10:46:25.998" v="301" actId="1037"/>
          <ac:spMkLst>
            <pc:docMk/>
            <pc:sldMk cId="411340622" sldId="274"/>
            <ac:spMk id="7" creationId="{BE0D77C8-D83B-D8D1-3CC6-DA3E10E16764}"/>
          </ac:spMkLst>
        </pc:spChg>
        <pc:picChg chg="add mod">
          <ac:chgData name="Sophie Lonchampt" userId="1114e37e-9005-42f9-8315-34ace8e6afaa" providerId="ADAL" clId="{23CDF734-B762-4A99-AF4E-31A5B26A0BF5}" dt="2026-01-22T10:47:41.805" v="306" actId="1076"/>
          <ac:picMkLst>
            <pc:docMk/>
            <pc:sldMk cId="411340622" sldId="274"/>
            <ac:picMk id="9" creationId="{6E3A97F7-7CD1-6DEB-B501-E76B0606E7BB}"/>
          </ac:picMkLst>
        </pc:picChg>
      </pc:sldChg>
      <pc:sldChg chg="addSp delSp modSp add mod setBg delDesignElem modNotesTx">
        <pc:chgData name="Sophie Lonchampt" userId="1114e37e-9005-42f9-8315-34ace8e6afaa" providerId="ADAL" clId="{23CDF734-B762-4A99-AF4E-31A5B26A0BF5}" dt="2026-01-22T12:46:41.735" v="638" actId="20577"/>
        <pc:sldMkLst>
          <pc:docMk/>
          <pc:sldMk cId="1623631319" sldId="276"/>
        </pc:sldMkLst>
        <pc:spChg chg="add mod">
          <ac:chgData name="Sophie Lonchampt" userId="1114e37e-9005-42f9-8315-34ace8e6afaa" providerId="ADAL" clId="{23CDF734-B762-4A99-AF4E-31A5B26A0BF5}" dt="2026-01-22T10:30:36.889" v="64" actId="207"/>
          <ac:spMkLst>
            <pc:docMk/>
            <pc:sldMk cId="1623631319" sldId="276"/>
            <ac:spMk id="5" creationId="{A29CD233-28B3-2125-5327-684A8B37E9E7}"/>
          </ac:spMkLst>
        </pc:spChg>
        <pc:spChg chg="add mod">
          <ac:chgData name="Sophie Lonchampt" userId="1114e37e-9005-42f9-8315-34ace8e6afaa" providerId="ADAL" clId="{23CDF734-B762-4A99-AF4E-31A5B26A0BF5}" dt="2026-01-22T10:32:52.945" v="94" actId="207"/>
          <ac:spMkLst>
            <pc:docMk/>
            <pc:sldMk cId="1623631319" sldId="276"/>
            <ac:spMk id="6" creationId="{A75E30EE-CEB0-F510-791D-9333F7E927B7}"/>
          </ac:spMkLst>
        </pc:spChg>
        <pc:spChg chg="add mod ord">
          <ac:chgData name="Sophie Lonchampt" userId="1114e37e-9005-42f9-8315-34ace8e6afaa" providerId="ADAL" clId="{23CDF734-B762-4A99-AF4E-31A5B26A0BF5}" dt="2026-01-22T10:32:48.067" v="93" actId="171"/>
          <ac:spMkLst>
            <pc:docMk/>
            <pc:sldMk cId="1623631319" sldId="276"/>
            <ac:spMk id="7" creationId="{8BA47F11-E605-12A5-24BC-6D3EF147B79B}"/>
          </ac:spMkLst>
        </pc:spChg>
        <pc:picChg chg="add mod">
          <ac:chgData name="Sophie Lonchampt" userId="1114e37e-9005-42f9-8315-34ace8e6afaa" providerId="ADAL" clId="{23CDF734-B762-4A99-AF4E-31A5B26A0BF5}" dt="2026-01-22T10:30:23.921" v="61" actId="1076"/>
          <ac:picMkLst>
            <pc:docMk/>
            <pc:sldMk cId="1623631319" sldId="276"/>
            <ac:picMk id="4" creationId="{9B1A175F-87E5-C97D-1944-4AF8DE63817E}"/>
          </ac:picMkLst>
        </pc:picChg>
        <pc:picChg chg="add mod">
          <ac:chgData name="Sophie Lonchampt" userId="1114e37e-9005-42f9-8315-34ace8e6afaa" providerId="ADAL" clId="{23CDF734-B762-4A99-AF4E-31A5B26A0BF5}" dt="2026-01-22T10:43:13.934" v="175" actId="1076"/>
          <ac:picMkLst>
            <pc:docMk/>
            <pc:sldMk cId="1623631319" sldId="276"/>
            <ac:picMk id="11" creationId="{101CCAB8-D094-6898-09D7-193286308220}"/>
          </ac:picMkLst>
        </pc:picChg>
      </pc:sldChg>
      <pc:sldChg chg="addSp delSp modSp add mod setBg modAnim delDesignElem">
        <pc:chgData name="Sophie Lonchampt" userId="1114e37e-9005-42f9-8315-34ace8e6afaa" providerId="ADAL" clId="{23CDF734-B762-4A99-AF4E-31A5B26A0BF5}" dt="2026-01-22T13:10:13.272" v="924"/>
        <pc:sldMkLst>
          <pc:docMk/>
          <pc:sldMk cId="141138223" sldId="277"/>
        </pc:sldMkLst>
        <pc:spChg chg="mod ord">
          <ac:chgData name="Sophie Lonchampt" userId="1114e37e-9005-42f9-8315-34ace8e6afaa" providerId="ADAL" clId="{23CDF734-B762-4A99-AF4E-31A5B26A0BF5}" dt="2026-01-22T13:09:57.190" v="914" actId="14100"/>
          <ac:spMkLst>
            <pc:docMk/>
            <pc:sldMk cId="141138223" sldId="277"/>
            <ac:spMk id="2" creationId="{76713D51-7C18-A1C7-1005-42D2D5AEFA58}"/>
          </ac:spMkLst>
        </pc:spChg>
        <pc:picChg chg="add mod">
          <ac:chgData name="Sophie Lonchampt" userId="1114e37e-9005-42f9-8315-34ace8e6afaa" providerId="ADAL" clId="{23CDF734-B762-4A99-AF4E-31A5B26A0BF5}" dt="2026-01-22T12:44:15.944" v="621" actId="26606"/>
          <ac:picMkLst>
            <pc:docMk/>
            <pc:sldMk cId="141138223" sldId="277"/>
            <ac:picMk id="3" creationId="{B089BCBD-F36A-0569-8397-42CDEC7025E4}"/>
          </ac:picMkLst>
        </pc:picChg>
      </pc:sldChg>
      <pc:sldChg chg="addSp delSp modSp add mod setBg delDesignElem modNotesTx">
        <pc:chgData name="Sophie Lonchampt" userId="1114e37e-9005-42f9-8315-34ace8e6afaa" providerId="ADAL" clId="{23CDF734-B762-4A99-AF4E-31A5B26A0BF5}" dt="2026-01-22T13:08:05.605" v="897" actId="20577"/>
        <pc:sldMkLst>
          <pc:docMk/>
          <pc:sldMk cId="2642243903" sldId="278"/>
        </pc:sldMkLst>
        <pc:spChg chg="mod">
          <ac:chgData name="Sophie Lonchampt" userId="1114e37e-9005-42f9-8315-34ace8e6afaa" providerId="ADAL" clId="{23CDF734-B762-4A99-AF4E-31A5B26A0BF5}" dt="2026-01-22T13:06:41.940" v="879" actId="1076"/>
          <ac:spMkLst>
            <pc:docMk/>
            <pc:sldMk cId="2642243903" sldId="278"/>
            <ac:spMk id="5" creationId="{EABE6E03-F25D-2217-8A35-B8D80209775C}"/>
          </ac:spMkLst>
        </pc:spChg>
        <pc:spChg chg="mod">
          <ac:chgData name="Sophie Lonchampt" userId="1114e37e-9005-42f9-8315-34ace8e6afaa" providerId="ADAL" clId="{23CDF734-B762-4A99-AF4E-31A5B26A0BF5}" dt="2026-01-22T13:06:39.306" v="878" actId="1076"/>
          <ac:spMkLst>
            <pc:docMk/>
            <pc:sldMk cId="2642243903" sldId="278"/>
            <ac:spMk id="7" creationId="{DAA83240-8783-ED0D-FF02-D8217A22EBB4}"/>
          </ac:spMkLst>
        </pc:spChg>
        <pc:picChg chg="add mod modCrop">
          <ac:chgData name="Sophie Lonchampt" userId="1114e37e-9005-42f9-8315-34ace8e6afaa" providerId="ADAL" clId="{23CDF734-B762-4A99-AF4E-31A5B26A0BF5}" dt="2026-01-22T13:05:44.325" v="865" actId="14100"/>
          <ac:picMkLst>
            <pc:docMk/>
            <pc:sldMk cId="2642243903" sldId="278"/>
            <ac:picMk id="3" creationId="{8CBF29FA-A7C6-33A7-E9C8-E030F8194EF5}"/>
          </ac:picMkLst>
        </pc:picChg>
        <pc:picChg chg="add mod modCrop">
          <ac:chgData name="Sophie Lonchampt" userId="1114e37e-9005-42f9-8315-34ace8e6afaa" providerId="ADAL" clId="{23CDF734-B762-4A99-AF4E-31A5B26A0BF5}" dt="2026-01-22T13:06:36.822" v="877" actId="1076"/>
          <ac:picMkLst>
            <pc:docMk/>
            <pc:sldMk cId="2642243903" sldId="278"/>
            <ac:picMk id="4" creationId="{DCE2A908-79AC-3FCB-DC00-33C8D4217FF5}"/>
          </ac:picMkLst>
        </pc:picChg>
      </pc:sldChg>
    </pc:docChg>
  </pc:docChgLst>
  <pc:docChgLst>
    <pc:chgData name="Zoé Leu" userId="4585e03f-74c5-4da9-afb9-41201281e796" providerId="ADAL" clId="{C6637C5F-6722-4C82-ADBF-C0722783FE76}"/>
    <pc:docChg chg="undo custSel modSld">
      <pc:chgData name="Zoé Leu" userId="4585e03f-74c5-4da9-afb9-41201281e796" providerId="ADAL" clId="{C6637C5F-6722-4C82-ADBF-C0722783FE76}" dt="2026-02-10T08:48:11.649" v="206" actId="20577"/>
      <pc:docMkLst>
        <pc:docMk/>
      </pc:docMkLst>
      <pc:sldChg chg="modNotesTx">
        <pc:chgData name="Zoé Leu" userId="4585e03f-74c5-4da9-afb9-41201281e796" providerId="ADAL" clId="{C6637C5F-6722-4C82-ADBF-C0722783FE76}" dt="2026-02-10T08:48:11.649" v="206" actId="20577"/>
        <pc:sldMkLst>
          <pc:docMk/>
          <pc:sldMk cId="1149162135" sldId="256"/>
        </pc:sldMkLst>
      </pc:sldChg>
      <pc:sldChg chg="modNotesTx">
        <pc:chgData name="Zoé Leu" userId="4585e03f-74c5-4da9-afb9-41201281e796" providerId="ADAL" clId="{C6637C5F-6722-4C82-ADBF-C0722783FE76}" dt="2026-02-10T08:30:04.012" v="85" actId="20577"/>
        <pc:sldMkLst>
          <pc:docMk/>
          <pc:sldMk cId="3913724124" sldId="257"/>
        </pc:sldMkLst>
      </pc:sldChg>
      <pc:sldChg chg="modSp mod">
        <pc:chgData name="Zoé Leu" userId="4585e03f-74c5-4da9-afb9-41201281e796" providerId="ADAL" clId="{C6637C5F-6722-4C82-ADBF-C0722783FE76}" dt="2026-02-10T08:35:11.896" v="100" actId="20577"/>
        <pc:sldMkLst>
          <pc:docMk/>
          <pc:sldMk cId="506017190" sldId="260"/>
        </pc:sldMkLst>
        <pc:spChg chg="mod">
          <ac:chgData name="Zoé Leu" userId="4585e03f-74c5-4da9-afb9-41201281e796" providerId="ADAL" clId="{C6637C5F-6722-4C82-ADBF-C0722783FE76}" dt="2026-02-10T08:35:11.896" v="100" actId="20577"/>
          <ac:spMkLst>
            <pc:docMk/>
            <pc:sldMk cId="506017190" sldId="260"/>
            <ac:spMk id="3" creationId="{5C7EFC64-A8DD-18F6-1DB5-7E3EC2960773}"/>
          </ac:spMkLst>
        </pc:spChg>
      </pc:sldChg>
      <pc:sldChg chg="modSp mod">
        <pc:chgData name="Zoé Leu" userId="4585e03f-74c5-4da9-afb9-41201281e796" providerId="ADAL" clId="{C6637C5F-6722-4C82-ADBF-C0722783FE76}" dt="2026-02-10T08:38:58.945" v="167" actId="20577"/>
        <pc:sldMkLst>
          <pc:docMk/>
          <pc:sldMk cId="4051094687" sldId="261"/>
        </pc:sldMkLst>
        <pc:graphicFrameChg chg="modGraphic">
          <ac:chgData name="Zoé Leu" userId="4585e03f-74c5-4da9-afb9-41201281e796" providerId="ADAL" clId="{C6637C5F-6722-4C82-ADBF-C0722783FE76}" dt="2026-02-10T08:38:58.945" v="167" actId="20577"/>
          <ac:graphicFrameMkLst>
            <pc:docMk/>
            <pc:sldMk cId="4051094687" sldId="261"/>
            <ac:graphicFrameMk id="5" creationId="{7C120EDE-87D0-97D9-39E8-D8911C58D664}"/>
          </ac:graphicFrameMkLst>
        </pc:graphicFrameChg>
      </pc:sldChg>
      <pc:sldChg chg="modNotesTx">
        <pc:chgData name="Zoé Leu" userId="4585e03f-74c5-4da9-afb9-41201281e796" providerId="ADAL" clId="{C6637C5F-6722-4C82-ADBF-C0722783FE76}" dt="2026-02-10T08:47:23.902" v="195" actId="20577"/>
        <pc:sldMkLst>
          <pc:docMk/>
          <pc:sldMk cId="2326650752" sldId="271"/>
        </pc:sldMkLst>
      </pc:sldChg>
      <pc:sldChg chg="modSp mod">
        <pc:chgData name="Zoé Leu" userId="4585e03f-74c5-4da9-afb9-41201281e796" providerId="ADAL" clId="{C6637C5F-6722-4C82-ADBF-C0722783FE76}" dt="2026-02-10T08:33:36.071" v="98" actId="14100"/>
        <pc:sldMkLst>
          <pc:docMk/>
          <pc:sldMk cId="1349250083" sldId="273"/>
        </pc:sldMkLst>
        <pc:spChg chg="mod">
          <ac:chgData name="Zoé Leu" userId="4585e03f-74c5-4da9-afb9-41201281e796" providerId="ADAL" clId="{C6637C5F-6722-4C82-ADBF-C0722783FE76}" dt="2026-02-10T08:33:30.389" v="97" actId="20577"/>
          <ac:spMkLst>
            <pc:docMk/>
            <pc:sldMk cId="1349250083" sldId="273"/>
            <ac:spMk id="4" creationId="{1D4CF37B-8489-706B-5593-5BDADF7C4E2C}"/>
          </ac:spMkLst>
        </pc:spChg>
        <pc:spChg chg="mod">
          <ac:chgData name="Zoé Leu" userId="4585e03f-74c5-4da9-afb9-41201281e796" providerId="ADAL" clId="{C6637C5F-6722-4C82-ADBF-C0722783FE76}" dt="2026-02-10T08:33:36.071" v="98" actId="14100"/>
          <ac:spMkLst>
            <pc:docMk/>
            <pc:sldMk cId="1349250083" sldId="273"/>
            <ac:spMk id="8" creationId="{827D8556-52A3-90DB-DC8E-1E4C1EA92E37}"/>
          </ac:spMkLst>
        </pc:spChg>
      </pc:sldChg>
      <pc:sldChg chg="modNotesTx">
        <pc:chgData name="Zoé Leu" userId="4585e03f-74c5-4da9-afb9-41201281e796" providerId="ADAL" clId="{C6637C5F-6722-4C82-ADBF-C0722783FE76}" dt="2026-02-10T08:36:22.941" v="157" actId="313"/>
        <pc:sldMkLst>
          <pc:docMk/>
          <pc:sldMk cId="141138223" sldId="27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CF84F5-4F50-4F27-883B-AB1E8C5C5A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367868-46D8-4456-A938-55059C06CDE2}">
      <dgm:prSet/>
      <dgm:spPr>
        <a:solidFill>
          <a:srgbClr val="0070C0"/>
        </a:solidFill>
      </dgm:spPr>
      <dgm:t>
        <a:bodyPr/>
        <a:lstStyle/>
        <a:p>
          <a:r>
            <a:rPr lang="de-CH" dirty="0"/>
            <a:t>Que pourrais-tu faire contre les agissements de l'industrie du tabac ? </a:t>
          </a:r>
          <a:endParaRPr lang="en-US" dirty="0"/>
        </a:p>
      </dgm:t>
    </dgm:pt>
    <dgm:pt modelId="{31200817-2210-410F-8E2C-80920A3CC5CD}" type="parTrans" cxnId="{9DE7C903-3E68-4E21-AE4D-5AD4CCC0A137}">
      <dgm:prSet/>
      <dgm:spPr/>
      <dgm:t>
        <a:bodyPr/>
        <a:lstStyle/>
        <a:p>
          <a:endParaRPr lang="en-US"/>
        </a:p>
      </dgm:t>
    </dgm:pt>
    <dgm:pt modelId="{EB8F41C1-4BC9-4729-9611-6F32A2756F76}" type="sibTrans" cxnId="{9DE7C903-3E68-4E21-AE4D-5AD4CCC0A137}">
      <dgm:prSet/>
      <dgm:spPr/>
      <dgm:t>
        <a:bodyPr/>
        <a:lstStyle/>
        <a:p>
          <a:endParaRPr lang="en-US"/>
        </a:p>
      </dgm:t>
    </dgm:pt>
    <dgm:pt modelId="{8E3FCB2D-F43E-4470-9D7F-7787BC2BB03B}">
      <dgm:prSet/>
      <dgm:spPr>
        <a:solidFill>
          <a:srgbClr val="0070C0"/>
        </a:solidFill>
      </dgm:spPr>
      <dgm:t>
        <a:bodyPr/>
        <a:lstStyle/>
        <a:p>
          <a:r>
            <a:rPr lang="de-CH" dirty="0"/>
            <a:t>Comment </a:t>
          </a:r>
          <a:r>
            <a:rPr lang="de-CH" dirty="0" err="1"/>
            <a:t>peux</a:t>
          </a:r>
          <a:r>
            <a:rPr lang="de-CH" dirty="0"/>
            <a:t>-tu </a:t>
          </a:r>
          <a:r>
            <a:rPr lang="de-CH" dirty="0" err="1"/>
            <a:t>te</a:t>
          </a:r>
          <a:r>
            <a:rPr lang="de-CH" dirty="0"/>
            <a:t> protéger contre la manipulation de l'industrie du tabac et d'autres publicités indésirables ?</a:t>
          </a:r>
          <a:endParaRPr lang="en-US" dirty="0"/>
        </a:p>
      </dgm:t>
    </dgm:pt>
    <dgm:pt modelId="{A409C4DB-C5E9-422D-80B7-C11F6D4CF9A8}" type="parTrans" cxnId="{C81DF657-2002-456C-9E6E-BC44E3AF8509}">
      <dgm:prSet/>
      <dgm:spPr/>
      <dgm:t>
        <a:bodyPr/>
        <a:lstStyle/>
        <a:p>
          <a:endParaRPr lang="en-US"/>
        </a:p>
      </dgm:t>
    </dgm:pt>
    <dgm:pt modelId="{FEEAA9B3-51E1-4BA0-AA35-75DDE414515D}" type="sibTrans" cxnId="{C81DF657-2002-456C-9E6E-BC44E3AF8509}">
      <dgm:prSet/>
      <dgm:spPr/>
      <dgm:t>
        <a:bodyPr/>
        <a:lstStyle/>
        <a:p>
          <a:endParaRPr lang="en-US"/>
        </a:p>
      </dgm:t>
    </dgm:pt>
    <dgm:pt modelId="{4DAD56A3-CF57-479D-B9E5-3EB761339E11}">
      <dgm:prSet/>
      <dgm:spPr>
        <a:solidFill>
          <a:srgbClr val="00B0F0"/>
        </a:solidFill>
      </dgm:spPr>
      <dgm:t>
        <a:bodyPr/>
        <a:lstStyle/>
        <a:p>
          <a:r>
            <a:rPr lang="de-CH"/>
            <a:t>Note tes idées sur un post-it !</a:t>
          </a:r>
          <a:endParaRPr lang="en-US" dirty="0"/>
        </a:p>
      </dgm:t>
    </dgm:pt>
    <dgm:pt modelId="{09E8DC36-4A18-404F-BC36-177E0EA88A45}" type="parTrans" cxnId="{8906BF1C-6C63-41AC-A4DA-0D156444008F}">
      <dgm:prSet/>
      <dgm:spPr/>
      <dgm:t>
        <a:bodyPr/>
        <a:lstStyle/>
        <a:p>
          <a:endParaRPr lang="en-US"/>
        </a:p>
      </dgm:t>
    </dgm:pt>
    <dgm:pt modelId="{9CC82D49-8224-4C86-848C-4F21FB4F6112}" type="sibTrans" cxnId="{8906BF1C-6C63-41AC-A4DA-0D156444008F}">
      <dgm:prSet/>
      <dgm:spPr/>
      <dgm:t>
        <a:bodyPr/>
        <a:lstStyle/>
        <a:p>
          <a:endParaRPr lang="en-US"/>
        </a:p>
      </dgm:t>
    </dgm:pt>
    <dgm:pt modelId="{5ACB625B-19BA-48B2-95EE-044A6707D1DE}" type="pres">
      <dgm:prSet presAssocID="{0ACF84F5-4F50-4F27-883B-AB1E8C5C5AA1}" presName="linear" presStyleCnt="0">
        <dgm:presLayoutVars>
          <dgm:animLvl val="lvl"/>
          <dgm:resizeHandles val="exact"/>
        </dgm:presLayoutVars>
      </dgm:prSet>
      <dgm:spPr/>
    </dgm:pt>
    <dgm:pt modelId="{BF30F9C2-D24F-4E60-841B-B8F982A9BE6A}" type="pres">
      <dgm:prSet presAssocID="{20367868-46D8-4456-A938-55059C06CDE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36D764D-2F82-4106-B10E-D76559D0C912}" type="pres">
      <dgm:prSet presAssocID="{EB8F41C1-4BC9-4729-9611-6F32A2756F76}" presName="spacer" presStyleCnt="0"/>
      <dgm:spPr/>
    </dgm:pt>
    <dgm:pt modelId="{35B98953-00E4-4F00-B185-E6096F788FCB}" type="pres">
      <dgm:prSet presAssocID="{8E3FCB2D-F43E-4470-9D7F-7787BC2BB03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21FA586-D106-49C2-80D3-AFAD22177FB9}" type="pres">
      <dgm:prSet presAssocID="{FEEAA9B3-51E1-4BA0-AA35-75DDE414515D}" presName="spacer" presStyleCnt="0"/>
      <dgm:spPr/>
    </dgm:pt>
    <dgm:pt modelId="{8BE19C6D-2A07-45C7-A852-DC723E3C1F9B}" type="pres">
      <dgm:prSet presAssocID="{4DAD56A3-CF57-479D-B9E5-3EB761339E1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DE7C903-3E68-4E21-AE4D-5AD4CCC0A137}" srcId="{0ACF84F5-4F50-4F27-883B-AB1E8C5C5AA1}" destId="{20367868-46D8-4456-A938-55059C06CDE2}" srcOrd="0" destOrd="0" parTransId="{31200817-2210-410F-8E2C-80920A3CC5CD}" sibTransId="{EB8F41C1-4BC9-4729-9611-6F32A2756F76}"/>
    <dgm:cxn modelId="{E0D01616-6306-4944-9029-BBEBAACE44FD}" type="presOf" srcId="{4DAD56A3-CF57-479D-B9E5-3EB761339E11}" destId="{8BE19C6D-2A07-45C7-A852-DC723E3C1F9B}" srcOrd="0" destOrd="0" presId="urn:microsoft.com/office/officeart/2005/8/layout/vList2"/>
    <dgm:cxn modelId="{8906BF1C-6C63-41AC-A4DA-0D156444008F}" srcId="{0ACF84F5-4F50-4F27-883B-AB1E8C5C5AA1}" destId="{4DAD56A3-CF57-479D-B9E5-3EB761339E11}" srcOrd="2" destOrd="0" parTransId="{09E8DC36-4A18-404F-BC36-177E0EA88A45}" sibTransId="{9CC82D49-8224-4C86-848C-4F21FB4F6112}"/>
    <dgm:cxn modelId="{A1758732-95CF-4A90-93FF-8A9017351ED1}" type="presOf" srcId="{20367868-46D8-4456-A938-55059C06CDE2}" destId="{BF30F9C2-D24F-4E60-841B-B8F982A9BE6A}" srcOrd="0" destOrd="0" presId="urn:microsoft.com/office/officeart/2005/8/layout/vList2"/>
    <dgm:cxn modelId="{C81DF657-2002-456C-9E6E-BC44E3AF8509}" srcId="{0ACF84F5-4F50-4F27-883B-AB1E8C5C5AA1}" destId="{8E3FCB2D-F43E-4470-9D7F-7787BC2BB03B}" srcOrd="1" destOrd="0" parTransId="{A409C4DB-C5E9-422D-80B7-C11F6D4CF9A8}" sibTransId="{FEEAA9B3-51E1-4BA0-AA35-75DDE414515D}"/>
    <dgm:cxn modelId="{263FA290-B710-4F71-893E-153CD073EDE3}" type="presOf" srcId="{8E3FCB2D-F43E-4470-9D7F-7787BC2BB03B}" destId="{35B98953-00E4-4F00-B185-E6096F788FCB}" srcOrd="0" destOrd="0" presId="urn:microsoft.com/office/officeart/2005/8/layout/vList2"/>
    <dgm:cxn modelId="{937103C5-524A-43FF-BD11-8D22DBE0547C}" type="presOf" srcId="{0ACF84F5-4F50-4F27-883B-AB1E8C5C5AA1}" destId="{5ACB625B-19BA-48B2-95EE-044A6707D1DE}" srcOrd="0" destOrd="0" presId="urn:microsoft.com/office/officeart/2005/8/layout/vList2"/>
    <dgm:cxn modelId="{0EE21D66-4CC7-48F3-8376-D6FA4684FFA4}" type="presParOf" srcId="{5ACB625B-19BA-48B2-95EE-044A6707D1DE}" destId="{BF30F9C2-D24F-4E60-841B-B8F982A9BE6A}" srcOrd="0" destOrd="0" presId="urn:microsoft.com/office/officeart/2005/8/layout/vList2"/>
    <dgm:cxn modelId="{BAFDDA2D-CF4A-444A-8549-87E7D163875E}" type="presParOf" srcId="{5ACB625B-19BA-48B2-95EE-044A6707D1DE}" destId="{136D764D-2F82-4106-B10E-D76559D0C912}" srcOrd="1" destOrd="0" presId="urn:microsoft.com/office/officeart/2005/8/layout/vList2"/>
    <dgm:cxn modelId="{5948356B-1B66-40F4-B0BC-1EE929104827}" type="presParOf" srcId="{5ACB625B-19BA-48B2-95EE-044A6707D1DE}" destId="{35B98953-00E4-4F00-B185-E6096F788FCB}" srcOrd="2" destOrd="0" presId="urn:microsoft.com/office/officeart/2005/8/layout/vList2"/>
    <dgm:cxn modelId="{7F752FB2-F67B-4A5C-8E3E-E45C5833164E}" type="presParOf" srcId="{5ACB625B-19BA-48B2-95EE-044A6707D1DE}" destId="{021FA586-D106-49C2-80D3-AFAD22177FB9}" srcOrd="3" destOrd="0" presId="urn:microsoft.com/office/officeart/2005/8/layout/vList2"/>
    <dgm:cxn modelId="{E29456D9-2898-40D7-9840-4D8B0E6EE20A}" type="presParOf" srcId="{5ACB625B-19BA-48B2-95EE-044A6707D1DE}" destId="{8BE19C6D-2A07-45C7-A852-DC723E3C1F9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0F9C2-D24F-4E60-841B-B8F982A9BE6A}">
      <dsp:nvSpPr>
        <dsp:cNvPr id="0" name=""/>
        <dsp:cNvSpPr/>
      </dsp:nvSpPr>
      <dsp:spPr>
        <a:xfrm>
          <a:off x="0" y="111518"/>
          <a:ext cx="10515600" cy="1312740"/>
        </a:xfrm>
        <a:prstGeom prst="round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300" kern="1200" dirty="0"/>
            <a:t>Que pourrais-tu faire contre les agissements de l'industrie du tabac ? </a:t>
          </a:r>
          <a:endParaRPr lang="en-US" sz="3300" kern="1200" dirty="0"/>
        </a:p>
      </dsp:txBody>
      <dsp:txXfrm>
        <a:off x="64083" y="175601"/>
        <a:ext cx="10387434" cy="1184574"/>
      </dsp:txXfrm>
    </dsp:sp>
    <dsp:sp modelId="{35B98953-00E4-4F00-B185-E6096F788FCB}">
      <dsp:nvSpPr>
        <dsp:cNvPr id="0" name=""/>
        <dsp:cNvSpPr/>
      </dsp:nvSpPr>
      <dsp:spPr>
        <a:xfrm>
          <a:off x="0" y="1519299"/>
          <a:ext cx="10515600" cy="1312740"/>
        </a:xfrm>
        <a:prstGeom prst="round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300" kern="1200" dirty="0"/>
            <a:t>Comment </a:t>
          </a:r>
          <a:r>
            <a:rPr lang="de-CH" sz="3300" kern="1200" dirty="0" err="1"/>
            <a:t>peux</a:t>
          </a:r>
          <a:r>
            <a:rPr lang="de-CH" sz="3300" kern="1200" dirty="0"/>
            <a:t>-tu </a:t>
          </a:r>
          <a:r>
            <a:rPr lang="de-CH" sz="3300" kern="1200" dirty="0" err="1"/>
            <a:t>te</a:t>
          </a:r>
          <a:r>
            <a:rPr lang="de-CH" sz="3300" kern="1200" dirty="0"/>
            <a:t> protéger contre la manipulation de l'industrie du tabac et d'autres publicités indésirables ?</a:t>
          </a:r>
          <a:endParaRPr lang="en-US" sz="3300" kern="1200" dirty="0"/>
        </a:p>
      </dsp:txBody>
      <dsp:txXfrm>
        <a:off x="64083" y="1583382"/>
        <a:ext cx="10387434" cy="1184574"/>
      </dsp:txXfrm>
    </dsp:sp>
    <dsp:sp modelId="{8BE19C6D-2A07-45C7-A852-DC723E3C1F9B}">
      <dsp:nvSpPr>
        <dsp:cNvPr id="0" name=""/>
        <dsp:cNvSpPr/>
      </dsp:nvSpPr>
      <dsp:spPr>
        <a:xfrm>
          <a:off x="0" y="2927079"/>
          <a:ext cx="10515600" cy="1312740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3300" kern="1200"/>
            <a:t>Note tes idées sur un post-it !</a:t>
          </a:r>
          <a:endParaRPr lang="en-US" sz="3300" kern="1200" dirty="0"/>
        </a:p>
      </dsp:txBody>
      <dsp:txXfrm>
        <a:off x="64083" y="2991162"/>
        <a:ext cx="10387434" cy="1184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DDF29-F4C9-4D3D-AEE8-53F96EF295D3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Modifier le format du texte principal</a:t>
            </a:r>
          </a:p>
          <a:p>
            <a:pPr lvl="1"/>
            <a:r>
              <a:rPr lang="de-DE"/>
              <a:t>Deuxième niveau</a:t>
            </a:r>
          </a:p>
          <a:p>
            <a:pPr lvl="2"/>
            <a:r>
              <a:rPr lang="de-DE"/>
              <a:t>Troisième niveau</a:t>
            </a:r>
          </a:p>
          <a:p>
            <a:pPr lvl="3"/>
            <a:r>
              <a:rPr lang="de-DE"/>
              <a:t>Quatrième niveau</a:t>
            </a:r>
          </a:p>
          <a:p>
            <a:pPr lvl="4"/>
            <a:r>
              <a:rPr lang="de-DE"/>
              <a:t>Cinquième niveau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5A015-2092-44D5-A8BF-82FB406C843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3634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« On </a:t>
            </a:r>
            <a:r>
              <a:rPr lang="de-CH" dirty="0" err="1"/>
              <a:t>vous</a:t>
            </a:r>
            <a:r>
              <a:rPr lang="de-CH" dirty="0"/>
              <a:t> </a:t>
            </a:r>
            <a:r>
              <a:rPr lang="de-CH" dirty="0" err="1"/>
              <a:t>manipule</a:t>
            </a:r>
            <a:r>
              <a:rPr lang="de-CH" dirty="0"/>
              <a:t> ! »</a:t>
            </a:r>
          </a:p>
          <a:p>
            <a:endParaRPr lang="de-CH" dirty="0"/>
          </a:p>
          <a:p>
            <a:pPr marL="171450" indent="-171450">
              <a:buFontTx/>
              <a:buChar char="-"/>
            </a:pPr>
            <a:r>
              <a:rPr lang="de-CH" dirty="0"/>
              <a:t>Chaque jour</a:t>
            </a:r>
          </a:p>
          <a:p>
            <a:pPr marL="171450" indent="-171450">
              <a:buFontTx/>
              <a:buChar char="-"/>
            </a:pPr>
            <a:r>
              <a:rPr lang="de-CH" dirty="0"/>
              <a:t>Et peut-être sans vous en rendre compte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171450" indent="-171450">
              <a:buFontTx/>
              <a:buChar char="-"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4975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D97A4-FA4A-5B9B-2466-1656CB5D1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DA7C31-144C-BA14-14D9-FBF62D3FC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EC6C57-D7FC-AA6E-5314-47679F2AC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Image générée par IA :</a:t>
            </a:r>
          </a:p>
          <a:p>
            <a:r>
              <a:rPr lang="de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Sans publicité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8F7079-6CE4-942C-B9E9-21EBE8A12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5636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dirty="0"/>
              <a:t>Le support publicitaire qui consomme </a:t>
            </a:r>
            <a:r>
              <a:rPr lang="de-CH" dirty="0" err="1"/>
              <a:t>des cigarettes électroniques 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Transmet le plaisir, la convivialité, l'esprit communautaire</a:t>
            </a:r>
          </a:p>
          <a:p>
            <a:pPr marL="171450" indent="-171450">
              <a:buFontTx/>
              <a:buChar char="-"/>
            </a:pPr>
            <a:r>
              <a:rPr lang="de-CH" dirty="0"/>
              <a:t>Fait appel à la masculinité stéréotypée</a:t>
            </a:r>
          </a:p>
          <a:p>
            <a:pPr marL="171450" indent="-171450">
              <a:buFontTx/>
              <a:buChar char="-"/>
            </a:pPr>
            <a:r>
              <a:rPr lang="de-CH" dirty="0"/>
              <a:t>Se </a:t>
            </a:r>
            <a:r>
              <a:rPr lang="de-CH" dirty="0" err="1"/>
              <a:t>présente </a:t>
            </a:r>
            <a:r>
              <a:rPr lang="de-CH" dirty="0"/>
              <a:t>comme une personne sportive, en bonne santé, forte et pleine de joie de vivre</a:t>
            </a:r>
          </a:p>
          <a:p>
            <a:pPr marL="171450" indent="-171450">
              <a:buFontTx/>
              <a:buChar char="-"/>
            </a:pPr>
            <a:r>
              <a:rPr lang="de-CH" b="1" dirty="0"/>
              <a:t>Groupe cible : </a:t>
            </a:r>
            <a:r>
              <a:rPr lang="de-CH" dirty="0"/>
              <a:t>jeunes hommes intéressés par le sport, la masculinité et les festivals/fêtes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0672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Une jeune </a:t>
            </a:r>
            <a:r>
              <a:rPr lang="fr-CH" dirty="0"/>
              <a:t>femme / </a:t>
            </a:r>
            <a:r>
              <a:rPr lang="fr-CH" dirty="0" err="1"/>
              <a:t>adolescente joue au badminton </a:t>
            </a:r>
            <a:r>
              <a:rPr lang="fr-CH" dirty="0"/>
              <a:t>avec </a:t>
            </a:r>
            <a:r>
              <a:rPr lang="fr-CH" dirty="0" err="1"/>
              <a:t>un produit nicotinique</a:t>
            </a:r>
            <a:r>
              <a:rPr lang="fr-CH" dirty="0"/>
              <a:t> </a:t>
            </a:r>
          </a:p>
          <a:p>
            <a:pPr marL="171450" indent="-171450">
              <a:buFontTx/>
              <a:buChar char="-"/>
            </a:pPr>
            <a:r>
              <a:rPr lang="fr-CH" dirty="0" err="1"/>
              <a:t>Utilisation </a:t>
            </a:r>
            <a:r>
              <a:rPr lang="fr-CH" dirty="0"/>
              <a:t>de </a:t>
            </a:r>
            <a:r>
              <a:rPr lang="fr-CH" dirty="0" err="1"/>
              <a:t>l'humour pour ridiculiser </a:t>
            </a:r>
            <a:r>
              <a:rPr lang="fr-CH" dirty="0"/>
              <a:t>le sport</a:t>
            </a:r>
          </a:p>
          <a:p>
            <a:pPr marL="171450" indent="-171450">
              <a:buFontTx/>
              <a:buChar char="-"/>
            </a:pPr>
            <a:r>
              <a:rPr lang="fr-CH" dirty="0" err="1"/>
              <a:t>Sans faire </a:t>
            </a:r>
            <a:r>
              <a:rPr lang="fr-CH" dirty="0"/>
              <a:t>de sport </a:t>
            </a:r>
            <a:r>
              <a:rPr lang="fr-CH" dirty="0" err="1"/>
              <a:t>et </a:t>
            </a:r>
            <a:r>
              <a:rPr lang="fr-CH" dirty="0"/>
              <a:t>en </a:t>
            </a:r>
            <a:r>
              <a:rPr lang="fr-CH" dirty="0" err="1"/>
              <a:t>consommant </a:t>
            </a:r>
            <a:r>
              <a:rPr lang="fr-CH" dirty="0"/>
              <a:t>des </a:t>
            </a:r>
            <a:r>
              <a:rPr lang="fr-CH" dirty="0" err="1"/>
              <a:t>produits nicotiniques, l'égérie correspond </a:t>
            </a:r>
            <a:r>
              <a:rPr lang="fr-CH" dirty="0"/>
              <a:t>aux </a:t>
            </a:r>
            <a:r>
              <a:rPr lang="fr-CH" dirty="0" err="1"/>
              <a:t>idéaux de beauté stéréotypés de notre </a:t>
            </a:r>
            <a:r>
              <a:rPr lang="fr-CH" dirty="0"/>
              <a:t>société</a:t>
            </a:r>
          </a:p>
          <a:p>
            <a:pPr marL="171450" indent="-171450">
              <a:buFontTx/>
              <a:buChar char="-"/>
            </a:pPr>
            <a:r>
              <a:rPr lang="fr-CH" b="1" dirty="0" err="1"/>
              <a:t>Groupe cible </a:t>
            </a:r>
            <a:r>
              <a:rPr lang="fr-CH" b="1" dirty="0"/>
              <a:t>: </a:t>
            </a:r>
            <a:r>
              <a:rPr lang="fr-CH" dirty="0" err="1"/>
              <a:t>les adolescents </a:t>
            </a:r>
            <a:r>
              <a:rPr lang="fr-CH" dirty="0"/>
              <a:t>qui </a:t>
            </a:r>
            <a:r>
              <a:rPr lang="fr-CH" dirty="0" err="1"/>
              <a:t>ne sont pas passionnés de sport</a:t>
            </a:r>
            <a:r>
              <a:rPr lang="fr-CH" dirty="0"/>
              <a:t>. </a:t>
            </a:r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9333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8425B-85C0-541A-DF5A-8AFAE046C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3979B9F-DD47-F9F2-3B46-1B9A05436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258EB4-C248-40C5-B927-D3C74E5AE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b="1" dirty="0" err="1"/>
              <a:t>Évaluation</a:t>
            </a:r>
            <a:endParaRPr lang="fr-CH" b="1" dirty="0"/>
          </a:p>
          <a:p>
            <a:r>
              <a:rPr lang="fr-CH" dirty="0" err="1"/>
              <a:t>Évaluation </a:t>
            </a:r>
            <a:r>
              <a:rPr lang="fr-CH" dirty="0"/>
              <a:t>: </a:t>
            </a:r>
            <a:r>
              <a:rPr lang="fr-CH" dirty="0" err="1"/>
              <a:t>bonne </a:t>
            </a:r>
            <a:r>
              <a:rPr lang="fr-CH" dirty="0"/>
              <a:t>– </a:t>
            </a:r>
            <a:r>
              <a:rPr lang="fr-CH" dirty="0" err="1"/>
              <a:t>plus de </a:t>
            </a:r>
            <a:r>
              <a:rPr lang="fr-CH" dirty="0"/>
              <a:t>la </a:t>
            </a:r>
            <a:r>
              <a:rPr lang="fr-CH" dirty="0" err="1"/>
              <a:t>moitié </a:t>
            </a:r>
            <a:r>
              <a:rPr lang="fr-CH" dirty="0"/>
              <a:t>?</a:t>
            </a:r>
          </a:p>
          <a:p>
            <a:endParaRPr lang="fr-CH" dirty="0"/>
          </a:p>
          <a:p>
            <a:r>
              <a:rPr lang="fr-CH" b="1" dirty="0" err="1"/>
              <a:t>Réponses </a:t>
            </a:r>
            <a:r>
              <a:rPr lang="fr-CH" dirty="0" err="1"/>
              <a:t>possibles </a:t>
            </a:r>
            <a:r>
              <a:rPr lang="fr-CH" b="1" dirty="0" err="1"/>
              <a:t>à la question </a:t>
            </a:r>
            <a:r>
              <a:rPr lang="fr-CH" dirty="0"/>
              <a:t>:</a:t>
            </a:r>
          </a:p>
          <a:p>
            <a:endParaRPr lang="fr-CH" dirty="0"/>
          </a:p>
          <a:p>
            <a:pPr marL="171450" indent="-171450">
              <a:buFontTx/>
              <a:buChar char="-"/>
            </a:pPr>
            <a:r>
              <a:rPr lang="fr-CH" dirty="0"/>
              <a:t>Les </a:t>
            </a:r>
            <a:r>
              <a:rPr lang="fr-CH" dirty="0" err="1"/>
              <a:t>produits sont placés </a:t>
            </a:r>
            <a:r>
              <a:rPr lang="fr-CH" dirty="0"/>
              <a:t>« au hasard », </a:t>
            </a:r>
            <a:r>
              <a:rPr lang="fr-CH" dirty="0" err="1"/>
              <a:t>ils ne sont pas nécessairement au centre de l'attention</a:t>
            </a:r>
            <a:r>
              <a:rPr lang="fr-CH" dirty="0"/>
              <a:t>.</a:t>
            </a:r>
          </a:p>
          <a:p>
            <a:pPr marL="171450" indent="-171450">
              <a:buFontTx/>
              <a:buChar char="-"/>
            </a:pPr>
            <a:endParaRPr lang="fr-CH" dirty="0"/>
          </a:p>
          <a:p>
            <a:pPr marL="171450" indent="-171450">
              <a:buFontTx/>
              <a:buChar char="-"/>
            </a:pPr>
            <a:r>
              <a:rPr lang="fr-CH" dirty="0"/>
              <a:t>Les </a:t>
            </a:r>
            <a:r>
              <a:rPr lang="fr-CH" dirty="0" err="1"/>
              <a:t>images </a:t>
            </a:r>
            <a:r>
              <a:rPr lang="fr-CH" dirty="0"/>
              <a:t>visent </a:t>
            </a:r>
            <a:r>
              <a:rPr lang="fr-CH" dirty="0" err="1"/>
              <a:t>à </a:t>
            </a:r>
            <a:r>
              <a:rPr lang="fr-CH" dirty="0"/>
              <a:t>transmettre une </a:t>
            </a:r>
            <a:r>
              <a:rPr lang="fr-CH" dirty="0" err="1"/>
              <a:t>bonne humeur et des sentiments positifs</a:t>
            </a:r>
            <a:r>
              <a:rPr lang="fr-CH" dirty="0"/>
              <a:t>, </a:t>
            </a:r>
            <a:r>
              <a:rPr lang="fr-CH" dirty="0" err="1"/>
              <a:t>pas nécessairement à promouvoir l'utilisation </a:t>
            </a:r>
            <a:r>
              <a:rPr lang="fr-CH" dirty="0"/>
              <a:t>des </a:t>
            </a:r>
            <a:r>
              <a:rPr lang="fr-CH" dirty="0" err="1"/>
              <a:t>produits nicotiniques </a:t>
            </a:r>
            <a:r>
              <a:rPr lang="fr-CH" dirty="0"/>
              <a:t>(mais </a:t>
            </a:r>
            <a:r>
              <a:rPr lang="fr-CH" dirty="0" err="1"/>
              <a:t>ces produits sont alors automatiquement associés </a:t>
            </a:r>
            <a:r>
              <a:rPr lang="fr-CH" dirty="0"/>
              <a:t>à </a:t>
            </a:r>
            <a:r>
              <a:rPr lang="fr-CH" dirty="0" err="1"/>
              <a:t>un sentiment positif</a:t>
            </a:r>
            <a:r>
              <a:rPr lang="fr-CH" dirty="0"/>
              <a:t>, </a:t>
            </a:r>
            <a:r>
              <a:rPr lang="fr-CH" dirty="0" err="1"/>
              <a:t>car </a:t>
            </a:r>
            <a:r>
              <a:rPr lang="fr-CH" dirty="0"/>
              <a:t>on </a:t>
            </a:r>
            <a:r>
              <a:rPr lang="fr-CH" dirty="0" err="1"/>
              <a:t>les voit sans cesse</a:t>
            </a:r>
            <a:r>
              <a:rPr lang="fr-CH" dirty="0"/>
              <a:t> dans </a:t>
            </a:r>
            <a:r>
              <a:rPr lang="fr-CH" dirty="0" err="1"/>
              <a:t>ce contexte</a:t>
            </a:r>
            <a:r>
              <a:rPr lang="fr-CH" dirty="0"/>
              <a:t>).</a:t>
            </a:r>
          </a:p>
          <a:p>
            <a:pPr marL="171450" indent="-171450">
              <a:buFontTx/>
              <a:buChar char="-"/>
            </a:pPr>
            <a:endParaRPr lang="fr-CH" dirty="0"/>
          </a:p>
          <a:p>
            <a:pPr marL="171450" indent="-171450">
              <a:buFontTx/>
              <a:buChar char="-"/>
            </a:pPr>
            <a:r>
              <a:rPr lang="fr-CH" dirty="0" err="1"/>
              <a:t>Des images très variées permettent de toucher différents groupes cibles</a:t>
            </a:r>
            <a:r>
              <a:rPr lang="fr-CH" dirty="0"/>
              <a:t>, </a:t>
            </a:r>
            <a:r>
              <a:rPr lang="fr-CH" dirty="0" err="1"/>
              <a:t>chacun pouvant s'identifier </a:t>
            </a:r>
            <a:r>
              <a:rPr lang="fr-CH" dirty="0"/>
              <a:t>à </a:t>
            </a:r>
            <a:r>
              <a:rPr lang="fr-CH" dirty="0" err="1"/>
              <a:t>l'un ou l'autre </a:t>
            </a:r>
            <a:r>
              <a:rPr lang="fr-CH" dirty="0"/>
              <a:t>des </a:t>
            </a:r>
            <a:r>
              <a:rPr lang="fr-CH" dirty="0" err="1"/>
              <a:t>posts</a:t>
            </a:r>
            <a:r>
              <a:rPr lang="fr-CH" dirty="0"/>
              <a:t>. Mais </a:t>
            </a:r>
            <a:r>
              <a:rPr lang="fr-CH" dirty="0" err="1"/>
              <a:t>officiellement</a:t>
            </a:r>
            <a:r>
              <a:rPr lang="fr-CH" dirty="0"/>
              <a:t>, il n'</a:t>
            </a:r>
            <a:r>
              <a:rPr lang="fr-CH" dirty="0" err="1"/>
              <a:t>est </a:t>
            </a:r>
            <a:r>
              <a:rPr lang="fr-CH" dirty="0"/>
              <a:t>jamais question des </a:t>
            </a:r>
            <a:r>
              <a:rPr lang="fr-CH" dirty="0" err="1"/>
              <a:t>produits nicotiniques</a:t>
            </a:r>
            <a:r>
              <a:rPr lang="fr-CH" dirty="0"/>
              <a:t>, </a:t>
            </a:r>
            <a:r>
              <a:rPr lang="fr-CH" dirty="0" err="1"/>
              <a:t>mais </a:t>
            </a:r>
            <a:r>
              <a:rPr lang="fr-CH" dirty="0"/>
              <a:t>plutôt des </a:t>
            </a:r>
            <a:r>
              <a:rPr lang="fr-CH" dirty="0" err="1"/>
              <a:t>occasions illustrées et du style de vie véhiculé</a:t>
            </a:r>
            <a:r>
              <a:rPr lang="fr-CH" dirty="0"/>
              <a:t>.</a:t>
            </a:r>
          </a:p>
          <a:p>
            <a:pPr marL="171450" indent="-171450">
              <a:buFontTx/>
              <a:buChar char="-"/>
            </a:pPr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DF16C9-BA55-3BB6-49D0-C7B23C753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2269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7064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E4D3A-E6DB-170C-03CC-04C30B0BB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D713C4D-1074-709A-2975-85C2FCD0B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0AF59BF-716D-33CC-0549-857B0C41F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La loi interdit la publicité pour le tabac </a:t>
            </a:r>
            <a:r>
              <a:rPr lang="en-GB" dirty="0" err="1"/>
              <a:t>dans </a:t>
            </a:r>
            <a:r>
              <a:rPr lang="en-GB" dirty="0"/>
              <a:t>les lieux </a:t>
            </a:r>
            <a:r>
              <a:rPr lang="en-GB" dirty="0" err="1"/>
              <a:t>publics ou dès lors que des mineurs peuvent la voir</a:t>
            </a:r>
            <a:r>
              <a:rPr lang="en-GB" dirty="0"/>
              <a:t>. </a:t>
            </a:r>
            <a:r>
              <a:rPr lang="en-GB" dirty="0" err="1"/>
              <a:t>L'industrie</a:t>
            </a:r>
            <a:r>
              <a:rPr lang="en-GB" dirty="0"/>
              <a:t> du </a:t>
            </a:r>
            <a:r>
              <a:rPr lang="en-GB" dirty="0" err="1"/>
              <a:t>tabac</a:t>
            </a:r>
            <a:r>
              <a:rPr lang="en-GB" dirty="0"/>
              <a:t> </a:t>
            </a:r>
            <a:r>
              <a:rPr lang="en-GB" dirty="0" err="1"/>
              <a:t>cherche</a:t>
            </a:r>
            <a:r>
              <a:rPr lang="en-GB" dirty="0"/>
              <a:t> </a:t>
            </a:r>
            <a:r>
              <a:rPr lang="en-GB" dirty="0" err="1"/>
              <a:t>donc</a:t>
            </a:r>
            <a:r>
              <a:rPr lang="en-GB" dirty="0"/>
              <a:t> </a:t>
            </a:r>
            <a:r>
              <a:rPr lang="en-GB" b="1" dirty="0" err="1"/>
              <a:t>d'autres</a:t>
            </a:r>
            <a:r>
              <a:rPr lang="en-GB" b="1" dirty="0"/>
              <a:t> moyens, </a:t>
            </a:r>
            <a:r>
              <a:rPr lang="en-GB" b="1" dirty="0" err="1"/>
              <a:t>comme</a:t>
            </a:r>
            <a:r>
              <a:rPr lang="en-GB" b="1" dirty="0"/>
              <a:t> par </a:t>
            </a:r>
            <a:r>
              <a:rPr lang="en-GB" b="1" dirty="0" err="1"/>
              <a:t>exemple</a:t>
            </a:r>
            <a:r>
              <a:rPr lang="en-GB" b="1" dirty="0"/>
              <a:t> les </a:t>
            </a:r>
            <a:r>
              <a:rPr lang="en-GB" b="1" dirty="0" err="1"/>
              <a:t>influenceurs</a:t>
            </a:r>
            <a:r>
              <a:rPr lang="en-GB" b="1" dirty="0"/>
              <a:t> et les </a:t>
            </a:r>
            <a:r>
              <a:rPr lang="en-GB" b="1" dirty="0" err="1"/>
              <a:t>influenceuses</a:t>
            </a:r>
            <a:r>
              <a:rPr lang="en-GB" dirty="0"/>
              <a:t>, qui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rémunéré</a:t>
            </a:r>
            <a:r>
              <a:rPr lang="en-GB" dirty="0"/>
              <a:t>-e-s pour faire de la </a:t>
            </a:r>
            <a:r>
              <a:rPr lang="en-GB" dirty="0" err="1"/>
              <a:t>publicité</a:t>
            </a:r>
            <a:r>
              <a:rPr lang="en-GB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377F8E-D5EA-AA8A-050D-138FB5FAC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7153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ym typeface="Wingdings" panose="05000000000000000000" pitchFamily="2" charset="2"/>
              </a:rPr>
              <a:t>Les algorithmes veillent à </a:t>
            </a:r>
            <a:r>
              <a:rPr lang="fr-CH" dirty="0" err="1"/>
              <a:t>ce que tes flux d'actualités affichent uniquement les publications </a:t>
            </a:r>
            <a:r>
              <a:rPr lang="fr-CH" dirty="0"/>
              <a:t>qui </a:t>
            </a:r>
            <a:r>
              <a:rPr lang="fr-CH" dirty="0" err="1"/>
              <a:t>correspondent à tes centres d'intérêt</a:t>
            </a:r>
            <a:r>
              <a:rPr lang="fr-CH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 err="1"/>
              <a:t>Important </a:t>
            </a:r>
            <a:r>
              <a:rPr lang="fr-CH" dirty="0"/>
              <a:t>: </a:t>
            </a:r>
            <a:r>
              <a:rPr lang="fr-CH" dirty="0" err="1"/>
              <a:t>se concentrer également sur </a:t>
            </a:r>
            <a:r>
              <a:rPr lang="fr-CH" dirty="0"/>
              <a:t>les </a:t>
            </a:r>
            <a:r>
              <a:rPr lang="fr-CH" dirty="0" err="1"/>
              <a:t>produits nicotiniques </a:t>
            </a:r>
            <a:r>
              <a:rPr lang="fr-CH" dirty="0"/>
              <a:t>« accessoires », </a:t>
            </a:r>
            <a:r>
              <a:rPr lang="fr-CH" dirty="0" err="1"/>
              <a:t>et pas seulement sur </a:t>
            </a:r>
            <a:r>
              <a:rPr lang="fr-CH" dirty="0"/>
              <a:t>les </a:t>
            </a:r>
            <a:r>
              <a:rPr lang="fr-CH" dirty="0" err="1"/>
              <a:t>contenus évidents, et réagir en conséquence </a:t>
            </a:r>
            <a:r>
              <a:rPr lang="fr-CH" dirty="0"/>
              <a:t> - mais </a:t>
            </a:r>
            <a:r>
              <a:rPr lang="fr-CH" dirty="0" err="1"/>
              <a:t>comment </a:t>
            </a:r>
            <a:r>
              <a:rPr lang="fr-CH" dirty="0"/>
              <a:t>? (</a:t>
            </a:r>
            <a:r>
              <a:rPr lang="fr-CH" dirty="0" err="1"/>
              <a:t>Référence à </a:t>
            </a:r>
            <a:r>
              <a:rPr lang="fr-CH" dirty="0"/>
              <a:t>la diapositive </a:t>
            </a:r>
            <a:r>
              <a:rPr lang="fr-CH" dirty="0" err="1"/>
              <a:t>suivante</a:t>
            </a:r>
            <a:r>
              <a:rPr lang="fr-CH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dirty="0"/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2438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Marge de manœuvre pour les jeunes : </a:t>
            </a:r>
            <a:br>
              <a:rPr lang="de-CH" dirty="0"/>
            </a:br>
            <a:br>
              <a:rPr lang="de-CH" dirty="0"/>
            </a:br>
            <a:r>
              <a:rPr lang="de-CH" dirty="0"/>
              <a:t>- </a:t>
            </a:r>
            <a:r>
              <a:rPr lang="fr-CH" dirty="0" err="1"/>
              <a:t>Utiliser les paramètres des réseaux sociaux</a:t>
            </a:r>
            <a:endParaRPr lang="fr-CH" dirty="0"/>
          </a:p>
          <a:p>
            <a:pPr marL="171450" indent="-171450">
              <a:buFontTx/>
              <a:buChar char="-"/>
            </a:pPr>
            <a:r>
              <a:rPr lang="de-DE" dirty="0"/>
              <a:t>Désactiver totalement ou partiellement la publicité personnalisée</a:t>
            </a:r>
          </a:p>
          <a:p>
            <a:pPr marL="171450" indent="-171450">
              <a:buFontTx/>
              <a:buChar char="-"/>
            </a:pPr>
            <a:r>
              <a:rPr lang="fr-CH" dirty="0" err="1"/>
              <a:t>Contrôler les algorithmes </a:t>
            </a:r>
            <a:r>
              <a:rPr lang="fr-CH" dirty="0"/>
              <a:t>/ </a:t>
            </a:r>
            <a:r>
              <a:rPr lang="fr-CH" dirty="0" err="1"/>
              <a:t>gérer les contenus </a:t>
            </a:r>
            <a:r>
              <a:rPr lang="fr-CH" dirty="0"/>
              <a:t>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Réduire les interactions :</a:t>
            </a:r>
            <a:br>
              <a:rPr lang="de-DE" dirty="0"/>
            </a:br>
            <a:r>
              <a:rPr lang="de-DE" dirty="0"/>
              <a:t>si les publications sur le tabac ou les vidéos prétendument « cool » sur le tabagisme ne sont pas </a:t>
            </a:r>
            <a:r>
              <a:rPr lang="de-DE" dirty="0" err="1"/>
              <a:t>aimées </a:t>
            </a:r>
            <a:r>
              <a:rPr lang="de-DE" dirty="0"/>
              <a:t>ou partagées, les algorithmes les affichent moins souvent.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Marquer « Pas intéressé » :</a:t>
            </a:r>
            <a:br>
              <a:rPr lang="de-DE" dirty="0"/>
            </a:br>
            <a:r>
              <a:rPr lang="de-DE" dirty="0"/>
              <a:t>Sur des plateformes telles que TikTok, Instagram ou YouTube, vous pouvez marquer des contenus comme « Je ne suis pas intéressé » afin de voir moins souvent des contenus similaires.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Bloquer des mots-clés et des hashtags spécifiques :</a:t>
            </a:r>
            <a:br>
              <a:rPr lang="de-DE" dirty="0"/>
            </a:br>
            <a:r>
              <a:rPr lang="de-DE" dirty="0"/>
              <a:t>Certaines plateformes permettent de filtrer les mots/hashtags associés au tabac.</a:t>
            </a:r>
          </a:p>
          <a:p>
            <a:pPr marL="171450" indent="-171450">
              <a:buFontTx/>
              <a:buChar char="-"/>
            </a:pPr>
            <a:r>
              <a:rPr lang="de-CH" dirty="0"/>
              <a:t>Renforcer sa propre compétence médiatique</a:t>
            </a:r>
          </a:p>
          <a:p>
            <a:pPr marL="171450" indent="-171450">
              <a:buFontTx/>
              <a:buChar char="-"/>
            </a:pPr>
            <a:r>
              <a:rPr lang="de-DE" dirty="0"/>
              <a:t>La communication entre pairs peut relativiser la publicité et aiguiser la perception.</a:t>
            </a:r>
          </a:p>
          <a:p>
            <a:pPr marL="171450" indent="-171450">
              <a:buFontTx/>
              <a:buChar char="-"/>
            </a:pPr>
            <a:r>
              <a:rPr lang="de-DE" dirty="0"/>
              <a:t>Lorsque les jeunes partagent des contenus positifs et factuels, cela peut modifier la perception des normes dans leur environnement.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Sources :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Cavazos-Rehg</a:t>
            </a:r>
            <a:r>
              <a:rPr lang="de-DE" dirty="0"/>
              <a:t>, P. A., Li, X., </a:t>
            </a:r>
            <a:r>
              <a:rPr lang="de-DE" dirty="0" err="1"/>
              <a:t>Kasson</a:t>
            </a:r>
            <a:r>
              <a:rPr lang="de-DE" dirty="0"/>
              <a:t>, E., Kaiser, N., </a:t>
            </a:r>
            <a:r>
              <a:rPr lang="de-DE" dirty="0" err="1"/>
              <a:t>Borodovsky</a:t>
            </a:r>
            <a:r>
              <a:rPr lang="de-DE" dirty="0"/>
              <a:t>, J. T., </a:t>
            </a:r>
            <a:r>
              <a:rPr lang="de-DE" dirty="0" err="1"/>
              <a:t>Grucza</a:t>
            </a:r>
            <a:r>
              <a:rPr lang="de-DE" dirty="0"/>
              <a:t>, R., Chen, L.-S., &amp; </a:t>
            </a:r>
            <a:r>
              <a:rPr lang="de-DE" dirty="0" err="1"/>
              <a:t>Bierut</a:t>
            </a:r>
            <a:r>
              <a:rPr lang="de-DE" dirty="0"/>
              <a:t>, L. J. (2021). </a:t>
            </a:r>
            <a:r>
              <a:rPr lang="de-DE" dirty="0" err="1"/>
              <a:t>Exploring how </a:t>
            </a:r>
            <a:r>
              <a:rPr lang="de-DE" dirty="0"/>
              <a:t>social </a:t>
            </a:r>
            <a:r>
              <a:rPr lang="de-DE" dirty="0" err="1"/>
              <a:t>media exposure </a:t>
            </a:r>
            <a:r>
              <a:rPr lang="de-DE" dirty="0"/>
              <a:t>and </a:t>
            </a:r>
            <a:r>
              <a:rPr lang="de-DE" dirty="0" err="1"/>
              <a:t>interactions are associated with </a:t>
            </a:r>
            <a:r>
              <a:rPr lang="de-DE" dirty="0"/>
              <a:t>ENDS and </a:t>
            </a:r>
            <a:r>
              <a:rPr lang="de-DE" dirty="0" err="1"/>
              <a:t>tobacco use </a:t>
            </a:r>
            <a:r>
              <a:rPr lang="de-DE" dirty="0"/>
              <a:t>in </a:t>
            </a:r>
            <a:r>
              <a:rPr lang="de-DE" dirty="0" err="1"/>
              <a:t>adolescents from the </a:t>
            </a:r>
            <a:r>
              <a:rPr lang="de-DE" dirty="0"/>
              <a:t>PATH </a:t>
            </a:r>
            <a:r>
              <a:rPr lang="de-DE" dirty="0" err="1"/>
              <a:t>study</a:t>
            </a:r>
            <a:r>
              <a:rPr lang="de-DE" dirty="0"/>
              <a:t>. </a:t>
            </a:r>
            <a:r>
              <a:rPr lang="de-DE" dirty="0" err="1"/>
              <a:t>Nicotine </a:t>
            </a:r>
            <a:r>
              <a:rPr lang="de-DE" dirty="0"/>
              <a:t>&amp; Tobacco Research, 23(3), 487–494. https://doi.org/10.1093/ntr/ntaa113</a:t>
            </a:r>
          </a:p>
          <a:p>
            <a:pPr marL="171450" indent="-171450">
              <a:buFontTx/>
              <a:buChar char="-"/>
            </a:pPr>
            <a:r>
              <a:rPr lang="de-DE" dirty="0"/>
              <a:t>https://www.socialmediaakademie.de/blog/social-media-werbung/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4301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68C29-BBCD-C7BF-90B2-06704F810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F168C8-2AF7-9BE2-891E-33732298F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58B5C20-8CCC-277E-BB6F-DCFB73841F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Message à </a:t>
            </a:r>
            <a:r>
              <a:rPr lang="de-CH" dirty="0" err="1"/>
              <a:t>retenir</a:t>
            </a:r>
            <a:r>
              <a:rPr lang="de-CH" dirty="0"/>
              <a:t> : «si c’est </a:t>
            </a:r>
            <a:r>
              <a:rPr lang="de-CH" dirty="0" err="1"/>
              <a:t>gratuit</a:t>
            </a:r>
            <a:r>
              <a:rPr lang="de-CH" dirty="0"/>
              <a:t>, c’est </a:t>
            </a:r>
            <a:r>
              <a:rPr lang="de-CH" dirty="0" err="1"/>
              <a:t>toi</a:t>
            </a:r>
            <a:r>
              <a:rPr lang="de-CH" dirty="0"/>
              <a:t> le </a:t>
            </a:r>
            <a:r>
              <a:rPr lang="de-CH" dirty="0" err="1"/>
              <a:t>produit</a:t>
            </a:r>
            <a:r>
              <a:rPr lang="de-CH" dirty="0"/>
              <a:t> !»</a:t>
            </a:r>
          </a:p>
          <a:p>
            <a:pPr marL="171450" indent="-171450">
              <a:buFontTx/>
              <a:buChar char="-"/>
            </a:pPr>
            <a:endParaRPr lang="de-CH" dirty="0"/>
          </a:p>
          <a:p>
            <a:pPr marL="171450" indent="-171450">
              <a:buFontTx/>
              <a:buChar char="-"/>
            </a:pP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B4F8CE-2B04-FBA1-81CB-621D50E15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7325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Soyez critiques</a:t>
            </a:r>
          </a:p>
          <a:p>
            <a:r>
              <a:rPr lang="de-CH" dirty="0"/>
              <a:t>Ne vous laissez pas </a:t>
            </a:r>
            <a:r>
              <a:rPr lang="de-CH" dirty="0" err="1"/>
              <a:t>tromper</a:t>
            </a:r>
            <a:r>
              <a:rPr lang="de-CH" dirty="0"/>
              <a:t> !</a:t>
            </a:r>
          </a:p>
          <a:p>
            <a:endParaRPr lang="de-CH" dirty="0"/>
          </a:p>
          <a:p>
            <a:r>
              <a:rPr lang="de-CH" dirty="0"/>
              <a:t>Les </a:t>
            </a:r>
            <a:r>
              <a:rPr lang="de-CH" dirty="0" err="1"/>
              <a:t>élèves</a:t>
            </a:r>
            <a:r>
              <a:rPr lang="de-CH" dirty="0"/>
              <a:t> </a:t>
            </a:r>
            <a:r>
              <a:rPr lang="de-CH" dirty="0" err="1"/>
              <a:t>qui</a:t>
            </a:r>
            <a:r>
              <a:rPr lang="de-CH" dirty="0"/>
              <a:t> ne </a:t>
            </a:r>
            <a:r>
              <a:rPr lang="de-CH" dirty="0" err="1"/>
              <a:t>lèvent</a:t>
            </a:r>
            <a:r>
              <a:rPr lang="de-CH" dirty="0"/>
              <a:t> </a:t>
            </a:r>
            <a:r>
              <a:rPr lang="de-CH" dirty="0" err="1"/>
              <a:t>pas</a:t>
            </a:r>
            <a:r>
              <a:rPr lang="de-CH" dirty="0"/>
              <a:t> la </a:t>
            </a:r>
            <a:r>
              <a:rPr lang="de-CH" dirty="0" err="1"/>
              <a:t>main</a:t>
            </a:r>
            <a:r>
              <a:rPr lang="de-CH" dirty="0"/>
              <a:t> = Non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76686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D7A32-39F8-81CE-0E13-4FE4F66C4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D33C7D-A384-E951-C668-17CABB5E4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D6B254B-E8D3-D17F-3E20-DC061F826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 publication provient du compte de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Niiomi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une DJ et influenceuse suisse qui a été invitée à un festival de musique par VELO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Switzerland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Tx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 les publications sponsorisées de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Niiomi,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produit est intégré dans un environnement festif. </a:t>
            </a:r>
          </a:p>
          <a:p>
            <a:pPr marL="171450" indent="-171450">
              <a:buFontTx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Cette mise en scène vise à transmettre un sentiment d'appartenance à une communauté perçue comme jeune et branchée.</a:t>
            </a:r>
          </a:p>
          <a:p>
            <a:pPr marL="171450" indent="-171450">
              <a:buFontTx/>
              <a:buChar char="-"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Groupe cible :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jeunes qui découvrent la vie festive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F3B769-49EE-C669-93BB-FD20440C70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124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A4693-88A5-7B76-1CC5-0C491A072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32943AE-C7EE-EC1B-8ABC-5959C01B75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E6F4A49-7471-FB65-60B6-462275F3D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dirty="0"/>
              <a:t>Une main féminine manucurée montre une photo qu'elle a prise : </a:t>
            </a:r>
          </a:p>
          <a:p>
            <a:pPr marL="0" indent="0">
              <a:buFontTx/>
              <a:buNone/>
            </a:pPr>
            <a:r>
              <a:rPr lang="de-CH" dirty="0"/>
              <a:t>deux jeunes gens montrent les produits nicotiniques au centre (3 produits) associés à une bouche en cœur. On dirait qu'un moment particulièrement joyeux et amusant a été immortalisé. </a:t>
            </a:r>
          </a:p>
          <a:p>
            <a:pPr marL="171450" indent="-171450">
              <a:buFontTx/>
              <a:buChar char="-"/>
            </a:pPr>
            <a:r>
              <a:rPr lang="de-CH" dirty="0"/>
              <a:t>Cela transmet une image de plaisir et d'amitié en association avec le produit.</a:t>
            </a:r>
          </a:p>
          <a:p>
            <a:pPr marL="171450" indent="-171450">
              <a:buFontTx/>
              <a:buChar char="-"/>
            </a:pPr>
            <a:r>
              <a:rPr lang="de-DE" dirty="0"/>
              <a:t>Utilisation d'émojis, de selfies avec des grimaces</a:t>
            </a:r>
          </a:p>
          <a:p>
            <a:pPr marL="171450" indent="-171450">
              <a:buFontTx/>
              <a:buChar char="-"/>
            </a:pPr>
            <a:r>
              <a:rPr lang="de-DE" b="1" dirty="0"/>
              <a:t>Groupe cible : </a:t>
            </a:r>
            <a:r>
              <a:rPr lang="de-DE" dirty="0"/>
              <a:t>les jeunes qui s'amusent avec leurs </a:t>
            </a:r>
            <a:r>
              <a:rPr lang="de-DE" dirty="0" err="1"/>
              <a:t>amis</a:t>
            </a:r>
            <a:r>
              <a:rPr lang="de-DE" dirty="0"/>
              <a:t> et </a:t>
            </a:r>
            <a:r>
              <a:rPr lang="de-DE" dirty="0" err="1"/>
              <a:t>qui</a:t>
            </a:r>
            <a:r>
              <a:rPr lang="de-DE" dirty="0"/>
              <a:t> veulent essayer quelque chose de nouveau. 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BC2708-CAE6-1593-80FD-DC5DF6054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380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Cette publicité provient d'un magasin spécialisé dans la vape. Au premier plan, on voit deux recharges de liquide (chacune sur le côté de l'image).</a:t>
            </a:r>
          </a:p>
          <a:p>
            <a:pPr marL="171450" indent="-171450">
              <a:buFontTx/>
              <a:buChar char="-"/>
            </a:pPr>
            <a:r>
              <a:rPr lang="de-DE" dirty="0"/>
              <a:t>La publicité utilise des personnages de mangas pour promouvoir les produits (liquides pour cigarettes électroniques).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Les arômes sont présentés comme une aventure.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b="1" dirty="0"/>
              <a:t>Groupe cible : </a:t>
            </a:r>
            <a:r>
              <a:rPr lang="de-DE" dirty="0"/>
              <a:t>les jeunes qui s'intéressent aux mangas</a:t>
            </a:r>
          </a:p>
          <a:p>
            <a:pPr marL="171450" indent="-171450">
              <a:buFontTx/>
              <a:buChar char="-"/>
            </a:pP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2903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Paleo Festival (Nyon), été 2025. </a:t>
            </a:r>
            <a:r>
              <a:rPr lang="de-DE" dirty="0"/>
              <a:t>Japan Tobacco International a mis en place une zone de fête réservée aux adultes lors du festival. </a:t>
            </a:r>
          </a:p>
          <a:p>
            <a:pPr marL="171450" indent="-171450">
              <a:buFontTx/>
              <a:buChar char="-"/>
            </a:pPr>
            <a:r>
              <a:rPr lang="de-DE" dirty="0"/>
              <a:t>Diverses activités y étaient proposées (maquillage de soirée, silent party) et les produits de l'entreprise y étaient vendus (cigarettes, </a:t>
            </a:r>
            <a:r>
              <a:rPr lang="de-DE" dirty="0" err="1"/>
              <a:t>sachets de nicotine </a:t>
            </a:r>
            <a:r>
              <a:rPr lang="de-DE" dirty="0"/>
              <a:t>et cigarettes électroniques).</a:t>
            </a:r>
          </a:p>
          <a:p>
            <a:pPr marL="171450" indent="-171450">
              <a:buFontTx/>
              <a:buChar char="-"/>
            </a:pPr>
            <a:r>
              <a:rPr lang="de-DE" dirty="0"/>
              <a:t>L'espace était délibérément isolé de l'extérieur et semblait « mystérieux », car on ne pouvait pratiquement rien voir de l'extérieur. Cela a créé un effet d'exclusion pour les mineurs, susceptible d'éveiller leur curiosité et leur désir d'y accéder. </a:t>
            </a:r>
          </a:p>
          <a:p>
            <a:pPr marL="171450" indent="-171450">
              <a:buFontTx/>
              <a:buChar char="-"/>
            </a:pPr>
            <a:r>
              <a:rPr lang="de-DE" b="1" dirty="0"/>
              <a:t>Groupe cible : </a:t>
            </a:r>
            <a:r>
              <a:rPr lang="de-DE" dirty="0"/>
              <a:t>tous les jeunes présents au Paleo Festival (des installations similaires sont présentes dans de nombreux autres festivals connus).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1276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dirty="0"/>
              <a:t>La porteuse du message publicitaire est assise sur un bateau ou un ponton et consomme une cigarette électronique. Elle la brandit triomphalement en l'air. </a:t>
            </a:r>
          </a:p>
          <a:p>
            <a:pPr marL="0" indent="0">
              <a:buFontTx/>
              <a:buNone/>
            </a:pPr>
            <a:r>
              <a:rPr lang="de-CH" dirty="0"/>
              <a:t>-  Évoque le plaisir, les loisirs, les vacances</a:t>
            </a:r>
          </a:p>
          <a:p>
            <a:pPr marL="171450" indent="-171450">
              <a:buFontTx/>
              <a:buChar char="-"/>
            </a:pPr>
            <a:r>
              <a:rPr lang="de-CH" dirty="0"/>
              <a:t>Se présente comme une personne sportive et joyeuse</a:t>
            </a:r>
          </a:p>
          <a:p>
            <a:pPr marL="171450" indent="-171450">
              <a:buFontTx/>
              <a:buChar char="-"/>
            </a:pPr>
            <a:r>
              <a:rPr lang="de-CH" dirty="0"/>
              <a:t>Le produit est pratique et discret</a:t>
            </a:r>
          </a:p>
          <a:p>
            <a:pPr marL="171450" indent="-171450">
              <a:buFontTx/>
              <a:buChar char="-"/>
            </a:pPr>
            <a:r>
              <a:rPr lang="de-CH" b="1" dirty="0"/>
              <a:t>Groupe cible : </a:t>
            </a:r>
            <a:r>
              <a:rPr lang="de-CH" dirty="0"/>
              <a:t>les jeunes qui aiment voyager et s'amuser. </a:t>
            </a:r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953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Cette publicité montre une jeune femme dans une ambiance festive.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Le message véhiculé par le support publicitaire est le suivant : </a:t>
            </a:r>
          </a:p>
          <a:p>
            <a:pPr marL="171450" indent="-171450">
              <a:buFontTx/>
              <a:buChar char="-"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plaisir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(elle rit), la fête (bracelets de festival), l'indépendance et l'émancipation (voir le tatouage sur l'avant-bras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marL="171450" indent="-171450">
              <a:buFontTx/>
              <a:buChar char="-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goût est activement mis en avant (Peach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171450" indent="-171450">
              <a:buFontTx/>
              <a:buChar char="-"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Groupe cible :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adolescentes qui s'intéressent aux thèmes de la fête, de l'émancipation et de l'autodétermination.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4518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F0E29-A936-F4A4-0966-330C735D1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84DE8B1-3917-C861-A6B4-F6F35AA39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CFA5A93-07CD-EA2A-1D35-A23F21B38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Cette contribution montre des jeunes dans un contexte festif.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Les supports publicitaires véhiculent les messages suivants : </a:t>
            </a:r>
          </a:p>
          <a:p>
            <a:pPr marL="171450" indent="-171450">
              <a:buFontTx/>
              <a:buChar char="-"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plaisir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fête, amitié</a:t>
            </a:r>
          </a:p>
          <a:p>
            <a:pPr marL="171450" indent="-171450">
              <a:buFontTx/>
              <a:buChar char="-"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Groupe cible :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jeunes qui découvrent la vie festive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F5ABA2-DDCC-7281-70C5-450A6C658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5A015-2092-44D5-A8BF-82FB406C8436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51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EEBA7A-0CD8-3E6D-36C5-B673E51FE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D3900A-8B2A-DF69-1BBE-8134AB787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2ABB76-59BA-9B76-570A-FBE9770E1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7DDC-7EA5-4778-8688-B24966AC4C59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E23242-1B51-EA62-6B9D-D10402423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50D960-DC9B-B266-596B-0168BB6D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A92B-7C5A-4FEE-882D-D8D562A5FF9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0466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D62855-5A85-CC49-2109-45F76AA7A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8415955-9F32-F1C2-913B-354D83005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6C6E28-D9C1-5737-ECEF-D76CFD6BF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7DDC-7EA5-4778-8688-B24966AC4C59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7A123A-CCE3-1000-6692-1E51152A2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67CFBC-9625-1810-BD46-008567498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A92B-7C5A-4FEE-882D-D8D562A5FF9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333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B45A836-2EBD-8DD3-3BF0-82396234B2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835CC7-BC16-F201-E7AD-8CEF376A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7E8A38-46E1-98A8-1204-774B561F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7DDC-7EA5-4778-8688-B24966AC4C59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AC9EAF-CBB6-5FC9-CAE1-405EBBAE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65D938-A46E-5A18-5176-5FFBE0ED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A92B-7C5A-4FEE-882D-D8D562A5FF9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332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E24710-B0F7-401C-60E1-F17A3A78F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AFFEA3-0876-F58D-714E-5310F4CB6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6F9C22-9C64-ACAC-8EB1-16EE5AC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7DDC-7EA5-4778-8688-B24966AC4C59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4538B5-7A27-CA36-F831-9E6BBF5D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8582C4-D443-9452-AF3A-A1CE5CBCE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A92B-7C5A-4FEE-882D-D8D562A5FF9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794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1F467B-D1AF-5FF3-80B1-CE4B5013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B3975A-10F2-9930-FB22-64463E5DC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12A74B-A5FC-055C-4B98-8B103338E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7DDC-7EA5-4778-8688-B24966AC4C59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3DE0BF-DF8F-59A9-BB07-9A520CBC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393E0E-6FED-B070-E6DA-CDF88D27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A92B-7C5A-4FEE-882D-D8D562A5FF9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875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B5E5FB-6003-D97D-6B90-8A66C81D5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245023-D13C-98C4-F5D8-AE0718D76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385AF2-5FE3-BD36-CA5E-13C399D66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16F9A6-C013-FBE4-464E-C4E59B2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7DDC-7EA5-4778-8688-B24966AC4C59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A7F4C3-5396-F7DF-762C-ADE37043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F964E97-6A82-D7FA-6168-6F2FE81F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A92B-7C5A-4FEE-882D-D8D562A5FF9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817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292099-5D7C-3BDA-A404-97F387045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E32942-7984-AEB1-4000-3C8D3A2B3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E29552-D086-E95F-B2BE-81218E795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EAACE5-6067-7617-C6B7-9F6416A9E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40151F2-72C4-A8AD-201A-9F3D90E3D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77659AF-7291-1331-B970-832FF544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7DDC-7EA5-4778-8688-B24966AC4C59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FA68BF5-168E-DC51-5B5C-447036F5C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1AF8B0-4260-96B1-B506-7C711EE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A92B-7C5A-4FEE-882D-D8D562A5FF9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9037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B3376A-AE15-11A0-186B-0ECB85D7F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10ED24-06CF-F0CA-C22F-961C2901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7DDC-7EA5-4778-8688-B24966AC4C59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9BCB13-0D47-41FF-A8FF-72E2404A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3E3825B-B096-5EBE-344F-A8062A776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A92B-7C5A-4FEE-882D-D8D562A5FF9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761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652710-2795-E2BA-1A65-1A111999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7DDC-7EA5-4778-8688-B24966AC4C59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8C6946-5FBB-7FC6-2662-CE49FF03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ACF08C-E6E4-7BED-6E47-6A24B26D4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A92B-7C5A-4FEE-882D-D8D562A5FF9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344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6D81F4-1458-7D97-566A-AF4A37C3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B56336-CEE5-9787-AE93-8EE14DA0E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A55909-87FB-4F8E-67C6-882370DAE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869D97-10FC-42F4-7A5E-05A851C0A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7DDC-7EA5-4778-8688-B24966AC4C59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775C37-91EC-F186-3201-7C8DA1F7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F6C05B-AAD3-A86B-1DC0-E6EEC5DB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A92B-7C5A-4FEE-882D-D8D562A5FF9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805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B838EA-6E8E-E308-1FDE-7352BA73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0CEBD06-7DCD-0442-4258-6AFEF08AF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A3ADF7-5DA8-F069-00FF-4959DB8F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747E1C-C2A7-729C-7C6E-9FFC8DE5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7DDC-7EA5-4778-8688-B24966AC4C59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33D5896-9F8F-0BDB-9110-4ED2DFF3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BDBEAD-131E-D5C7-384F-350692C8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A92B-7C5A-4FEE-882D-D8D562A5FF9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7672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81CC30D-EC22-AFFE-8629-32CAA0C87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E96561-B12E-2FF4-E794-5B57D1C92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2A4806-1C7D-B4B0-93B5-BAA83F461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DD7DDC-7EA5-4778-8688-B24966AC4C59}" type="datetimeFigureOut">
              <a:rPr lang="de-CH" smtClean="0"/>
              <a:t>10.02.2026</a:t>
            </a:fld>
            <a:endParaRPr lang="de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EE2499-EE0A-AD37-3305-7A31BEDF1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F1312B-0BC7-DE7C-8D8D-B752E1C5C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5FA92B-7C5A-4FEE-882D-D8D562A5FF9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7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main&#10;&#10;Le contenu généré par l’IA peut être incorrect.">
            <a:extLst>
              <a:ext uri="{FF2B5EF4-FFF2-40B4-BE49-F238E27FC236}">
                <a16:creationId xmlns:a16="http://schemas.microsoft.com/office/drawing/2014/main" id="{909F6AED-C069-E255-FDF9-B69BBF0B0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r="8579" b="-1"/>
          <a:stretch>
            <a:fillRect/>
          </a:stretch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52F3E3-366C-D975-0268-94ADF83A1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754" y="2852381"/>
            <a:ext cx="3667102" cy="2640247"/>
          </a:xfrm>
        </p:spPr>
        <p:txBody>
          <a:bodyPr>
            <a:noAutofit/>
          </a:bodyPr>
          <a:lstStyle/>
          <a:p>
            <a:pPr algn="l"/>
            <a:br>
              <a:rPr lang="de-DE" sz="24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de-DE" sz="24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3800" b="1" cap="all" dirty="0">
                <a:solidFill>
                  <a:schemeClr val="accent1"/>
                </a:solidFill>
              </a:rPr>
              <a:t>Manipulés plutôt qu'informés</a:t>
            </a:r>
            <a:br>
              <a:rPr lang="de-DE" sz="24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de-DE" sz="24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Comment l'industrie du tabac séduit les jeunes</a:t>
            </a:r>
            <a:br>
              <a:rPr lang="de-DE" sz="24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de-DE" sz="24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de-DE" sz="2400" b="1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de-CH" sz="2400" b="1" cap="al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6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5523F4-A273-6337-DB01-5A8B00FC7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58DE27-27C9-4FF6-8FE4-91E1BA36142E}"/>
              </a:ext>
            </a:extLst>
          </p:cNvPr>
          <p:cNvSpPr/>
          <p:nvPr/>
        </p:nvSpPr>
        <p:spPr>
          <a:xfrm>
            <a:off x="6857999" y="2978331"/>
            <a:ext cx="3709852" cy="9666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E0D77C8-D83B-D8D1-3CC6-DA3E10E16764}"/>
              </a:ext>
            </a:extLst>
          </p:cNvPr>
          <p:cNvSpPr txBox="1">
            <a:spLocks/>
          </p:cNvSpPr>
          <p:nvPr/>
        </p:nvSpPr>
        <p:spPr>
          <a:xfrm>
            <a:off x="6047208" y="1675061"/>
            <a:ext cx="5308769" cy="21744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/>
              <a:t>Est-ce </a:t>
            </a:r>
            <a:r>
              <a:rPr lang="en-US" sz="5200" dirty="0" err="1"/>
              <a:t>de la publicité </a:t>
            </a:r>
            <a:r>
              <a:rPr lang="en-US" sz="5200" dirty="0"/>
              <a:t>?</a:t>
            </a:r>
          </a:p>
          <a:p>
            <a:pPr algn="ctr"/>
            <a:r>
              <a:rPr lang="en-US" sz="5200" dirty="0">
                <a:solidFill>
                  <a:schemeClr val="bg1"/>
                </a:solidFill>
              </a:rPr>
              <a:t>Oui </a:t>
            </a:r>
            <a:r>
              <a:rPr lang="en-US" sz="5200" dirty="0" err="1">
                <a:solidFill>
                  <a:schemeClr val="bg1"/>
                </a:solidFill>
              </a:rPr>
              <a:t>ou non </a:t>
            </a:r>
            <a:r>
              <a:rPr lang="en-US" sz="5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9" name="Image 8" descr="Une image contenant sourire, Visage humain, personne, habits&#10;&#10;Le contenu généré par l’IA peut être incorrect.">
            <a:extLst>
              <a:ext uri="{FF2B5EF4-FFF2-40B4-BE49-F238E27FC236}">
                <a16:creationId xmlns:a16="http://schemas.microsoft.com/office/drawing/2014/main" id="{6E3A97F7-7CD1-6DEB-B501-E76B0606E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53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0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A8C463-39FE-B1D5-9CE6-AA92A2924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in sunglasses with arms raised in the air&#10;&#10;AI-generated content may be incorrect.">
            <a:extLst>
              <a:ext uri="{FF2B5EF4-FFF2-40B4-BE49-F238E27FC236}">
                <a16:creationId xmlns:a16="http://schemas.microsoft.com/office/drawing/2014/main" id="{B79051AD-8768-BA9A-D8F7-188302371F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r="1" b="9501"/>
          <a:stretch>
            <a:fillRect/>
          </a:stretch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A5640E-0B81-B9A0-288B-7CE5A1E69E16}"/>
              </a:ext>
            </a:extLst>
          </p:cNvPr>
          <p:cNvSpPr/>
          <p:nvPr/>
        </p:nvSpPr>
        <p:spPr>
          <a:xfrm>
            <a:off x="7445825" y="2978331"/>
            <a:ext cx="3709852" cy="9666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362A0C3-7FE6-7D1F-FD24-AC2E8283FCB5}"/>
              </a:ext>
            </a:extLst>
          </p:cNvPr>
          <p:cNvSpPr txBox="1">
            <a:spLocks/>
          </p:cNvSpPr>
          <p:nvPr/>
        </p:nvSpPr>
        <p:spPr>
          <a:xfrm>
            <a:off x="6635034" y="1675061"/>
            <a:ext cx="5308769" cy="21744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/>
              <a:t>Est-ce </a:t>
            </a:r>
            <a:r>
              <a:rPr lang="en-US" sz="5200" dirty="0" err="1"/>
              <a:t>de la publicité </a:t>
            </a:r>
            <a:r>
              <a:rPr lang="en-US" sz="5200" dirty="0"/>
              <a:t>?</a:t>
            </a:r>
          </a:p>
          <a:p>
            <a:pPr algn="ctr"/>
            <a:r>
              <a:rPr lang="en-US" sz="5200" dirty="0">
                <a:solidFill>
                  <a:schemeClr val="bg1"/>
                </a:solidFill>
              </a:rPr>
              <a:t>Oui </a:t>
            </a:r>
            <a:r>
              <a:rPr lang="en-US" sz="5200" dirty="0" err="1">
                <a:solidFill>
                  <a:schemeClr val="bg1"/>
                </a:solidFill>
              </a:rPr>
              <a:t>ou non </a:t>
            </a:r>
            <a:r>
              <a:rPr lang="en-US" sz="52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35850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36619D-EFD4-20F5-D2EE-E496FC067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in a hat&#10;&#10;AI-generated content may be incorrect.">
            <a:extLst>
              <a:ext uri="{FF2B5EF4-FFF2-40B4-BE49-F238E27FC236}">
                <a16:creationId xmlns:a16="http://schemas.microsoft.com/office/drawing/2014/main" id="{6BD29210-2DA4-AB6B-BCDF-1909C8FD78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00" r="-1744"/>
          <a:stretch>
            <a:fillRect/>
          </a:stretch>
        </p:blipFill>
        <p:spPr>
          <a:xfrm>
            <a:off x="-33454" y="0"/>
            <a:ext cx="4649906" cy="6857990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C006B2-BCBD-FE4A-7C8D-007A2215A883}"/>
              </a:ext>
            </a:extLst>
          </p:cNvPr>
          <p:cNvSpPr/>
          <p:nvPr/>
        </p:nvSpPr>
        <p:spPr>
          <a:xfrm>
            <a:off x="6048101" y="2978331"/>
            <a:ext cx="3709852" cy="9666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1918815-B63A-EB80-3DDE-EDDFD26042FE}"/>
              </a:ext>
            </a:extLst>
          </p:cNvPr>
          <p:cNvSpPr txBox="1">
            <a:spLocks/>
          </p:cNvSpPr>
          <p:nvPr/>
        </p:nvSpPr>
        <p:spPr>
          <a:xfrm>
            <a:off x="5250373" y="1675061"/>
            <a:ext cx="5308769" cy="21744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/>
              <a:t>Est-ce </a:t>
            </a:r>
            <a:r>
              <a:rPr lang="en-US" sz="5200" dirty="0" err="1"/>
              <a:t>de la publicité </a:t>
            </a:r>
            <a:r>
              <a:rPr lang="en-US" sz="5200" dirty="0"/>
              <a:t>?</a:t>
            </a:r>
          </a:p>
          <a:p>
            <a:pPr algn="ctr"/>
            <a:r>
              <a:rPr lang="en-US" sz="5200" dirty="0">
                <a:solidFill>
                  <a:schemeClr val="bg1"/>
                </a:solidFill>
              </a:rPr>
              <a:t>Oui </a:t>
            </a:r>
            <a:r>
              <a:rPr lang="en-US" sz="5200" dirty="0" err="1">
                <a:solidFill>
                  <a:schemeClr val="bg1"/>
                </a:solidFill>
              </a:rPr>
              <a:t>ou non </a:t>
            </a:r>
            <a:r>
              <a:rPr lang="en-US" sz="52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7221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0D78E-8B71-BADA-C784-0429FD3E5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BF26-74C1-1AA7-CF62-19ACB21AF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CH" sz="4000" b="1" dirty="0">
                <a:solidFill>
                  <a:schemeClr val="accent1"/>
                </a:solidFill>
              </a:rPr>
              <a:t>S'agit-il de publicité – oui ou non ?</a:t>
            </a:r>
            <a:br>
              <a:rPr lang="de-CH" sz="4000" b="1" dirty="0">
                <a:solidFill>
                  <a:schemeClr val="accent1"/>
                </a:solidFill>
              </a:rPr>
            </a:b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49959C-AE4F-0868-6B48-C14102E2833B}"/>
              </a:ext>
            </a:extLst>
          </p:cNvPr>
          <p:cNvSpPr/>
          <p:nvPr/>
        </p:nvSpPr>
        <p:spPr>
          <a:xfrm>
            <a:off x="970156" y="4364260"/>
            <a:ext cx="6936059" cy="534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7D8556-52A3-90DB-DC8E-1E4C1EA92E37}"/>
              </a:ext>
            </a:extLst>
          </p:cNvPr>
          <p:cNvSpPr/>
          <p:nvPr/>
        </p:nvSpPr>
        <p:spPr>
          <a:xfrm>
            <a:off x="970156" y="4898564"/>
            <a:ext cx="2246010" cy="5343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CF37B-8489-706B-5593-5BDADF7C4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0156" y="1825625"/>
            <a:ext cx="103836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chemeClr val="accent1"/>
                </a:solidFill>
              </a:rPr>
              <a:t>Ton évaluation</a:t>
            </a: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dirty="0"/>
              <a:t>Tu as </a:t>
            </a:r>
            <a:r>
              <a:rPr lang="en-US" dirty="0" err="1"/>
              <a:t>vu</a:t>
            </a:r>
            <a:r>
              <a:rPr lang="en-US" dirty="0"/>
              <a:t> 9 images </a:t>
            </a:r>
            <a:r>
              <a:rPr lang="en-US" dirty="0" err="1"/>
              <a:t>au total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Combien de fois </a:t>
            </a:r>
            <a:r>
              <a:rPr lang="en-US" dirty="0" err="1"/>
              <a:t>as</a:t>
            </a:r>
            <a:r>
              <a:rPr lang="en-US" dirty="0"/>
              <a:t>-tu </a:t>
            </a:r>
            <a:r>
              <a:rPr lang="en-US" dirty="0" err="1"/>
              <a:t>trouvé la bonne réponse 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Question ?</a:t>
            </a:r>
            <a:endParaRPr lang="en-US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</a:rPr>
              <a:t> Est-il </a:t>
            </a:r>
            <a:r>
              <a:rPr lang="en-US" dirty="0" err="1">
                <a:solidFill>
                  <a:schemeClr val="bg1"/>
                </a:solidFill>
              </a:rPr>
              <a:t>difficile de reconnaître </a:t>
            </a:r>
            <a:r>
              <a:rPr lang="en-US" dirty="0">
                <a:solidFill>
                  <a:schemeClr val="bg1"/>
                </a:solidFill>
              </a:rPr>
              <a:t>la </a:t>
            </a:r>
            <a:r>
              <a:rPr lang="en-US" dirty="0" err="1">
                <a:solidFill>
                  <a:schemeClr val="bg1"/>
                </a:solidFill>
              </a:rPr>
              <a:t>publicité</a:t>
            </a:r>
            <a:r>
              <a:rPr lang="en-US" dirty="0">
                <a:solidFill>
                  <a:schemeClr val="bg1"/>
                </a:solidFill>
              </a:rPr>
              <a:t> 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Pourquoi</a:t>
            </a:r>
            <a:r>
              <a:rPr lang="en-US" dirty="0">
                <a:solidFill>
                  <a:schemeClr val="bg1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349250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AE899C-F95F-ABA8-150D-D654B7EF529C}"/>
              </a:ext>
            </a:extLst>
          </p:cNvPr>
          <p:cNvSpPr/>
          <p:nvPr/>
        </p:nvSpPr>
        <p:spPr>
          <a:xfrm>
            <a:off x="5789086" y="4363304"/>
            <a:ext cx="6003179" cy="1591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D30F1C-97F6-CF85-AD79-BA23FD533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876" y="414027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La manipulation de </a:t>
            </a:r>
            <a:r>
              <a:rPr lang="en-US" sz="40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l'industrie du tabac</a:t>
            </a:r>
            <a:r>
              <a:rPr lang="en-US" sz="4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en-US" sz="4000" b="1" strike="sngStrike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7A2180A-B10F-2AD9-2C90-5A261FE13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9493" y="1739590"/>
            <a:ext cx="6493833" cy="4248615"/>
          </a:xfrm>
        </p:spPr>
        <p:txBody>
          <a:bodyPr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 qu'en dit l'industrie du tabac 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« </a:t>
            </a:r>
            <a:r>
              <a:rPr kumimoji="0" lang="de-DE" sz="2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 les jeunes adultes se détournent du tabac, l'industrie est condamnée à disparaître, tout comme une population qui n'a plus d'enfants finira par décliner. »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Pour garantir leurs profits, les fabricants ciblent les jeunes car 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plupart des fumeurs ont commencé à fumer avant l'âge de 18 ans.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de-DE" dirty="0">
              <a:solidFill>
                <a:schemeClr val="bg1"/>
              </a:solidFill>
              <a:latin typeface="Aptos" panose="02110004020202020204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Ceux qui commencent à fumer à l'adolescence deviennent souvent des « clients à vie ».</a:t>
            </a:r>
          </a:p>
          <a:p>
            <a:endParaRPr lang="fr-CH" sz="1800" dirty="0"/>
          </a:p>
        </p:txBody>
      </p:sp>
      <p:pic>
        <p:nvPicPr>
          <p:cNvPr id="6" name="Image 5" descr="Une image contenant plein air, ciel, rose, herbe&#10;&#10;Le contenu généré par l’IA peut être incorrect.">
            <a:extLst>
              <a:ext uri="{FF2B5EF4-FFF2-40B4-BE49-F238E27FC236}">
                <a16:creationId xmlns:a16="http://schemas.microsoft.com/office/drawing/2014/main" id="{B3DEE25D-2BF3-391B-0F63-1BCDFE1A8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1" y="1739590"/>
            <a:ext cx="5119326" cy="441588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6BC0FEC-3ABC-150F-C560-245D41E7C282}"/>
              </a:ext>
            </a:extLst>
          </p:cNvPr>
          <p:cNvSpPr txBox="1"/>
          <p:nvPr/>
        </p:nvSpPr>
        <p:spPr>
          <a:xfrm>
            <a:off x="450584" y="1886194"/>
            <a:ext cx="4485579" cy="648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L'industrie du tabac et de la nicotine a besoin de nouveaux consommateurs !</a:t>
            </a:r>
          </a:p>
        </p:txBody>
      </p:sp>
    </p:spTree>
    <p:extLst>
      <p:ext uri="{BB962C8B-B14F-4D97-AF65-F5344CB8AC3E}">
        <p14:creationId xmlns:p14="http://schemas.microsoft.com/office/powerpoint/2010/main" val="1335625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57019-746C-7E71-F66A-65C4ED2A9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A3E99-F5A3-1D80-8A82-8C69C5BA4FEE}"/>
              </a:ext>
            </a:extLst>
          </p:cNvPr>
          <p:cNvSpPr/>
          <p:nvPr/>
        </p:nvSpPr>
        <p:spPr>
          <a:xfrm>
            <a:off x="212949" y="5564458"/>
            <a:ext cx="11766102" cy="879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748860C-24B8-6CF2-46D1-1FC98606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876" y="414027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La manipulation de </a:t>
            </a:r>
            <a:r>
              <a:rPr lang="en-US" sz="4000" b="1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l'industrie du tabac</a:t>
            </a:r>
            <a:r>
              <a:rPr lang="en-US" sz="4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en-US" sz="4000" b="1" strike="sngStrike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19B5734-3A37-6952-EBD0-94B4E8A4B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806" y="1538868"/>
            <a:ext cx="5495770" cy="465079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200" dirty="0"/>
              <a:t>Sur Internet, et en particulier sur les réseaux sociaux, l'industrie utilise deux formes de communication 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800" dirty="0"/>
          </a:p>
          <a:p>
            <a:pPr marL="628650" indent="-273050">
              <a:lnSpc>
                <a:spcPct val="110000"/>
              </a:lnSpc>
              <a:spcBef>
                <a:spcPts val="0"/>
              </a:spcBef>
            </a:pPr>
            <a:r>
              <a:rPr lang="de-DE" sz="2200" b="1" dirty="0"/>
              <a:t>des campagnes publicitaires directes </a:t>
            </a:r>
            <a:r>
              <a:rPr lang="de-DE" sz="2200" dirty="0"/>
              <a:t>pour ses propres produits.</a:t>
            </a:r>
          </a:p>
          <a:p>
            <a:pPr marL="35560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800" dirty="0"/>
          </a:p>
          <a:p>
            <a:pPr marL="628650" indent="-273050">
              <a:lnSpc>
                <a:spcPct val="110000"/>
              </a:lnSpc>
              <a:spcBef>
                <a:spcPts val="0"/>
              </a:spcBef>
            </a:pPr>
            <a:r>
              <a:rPr lang="de-DE" sz="2200" b="1" dirty="0"/>
              <a:t>des publications d'influenceurs </a:t>
            </a:r>
            <a:r>
              <a:rPr lang="de-DE" sz="2200" dirty="0"/>
              <a:t>au contenu très varié, difficiles à identifier comme de la publicité.</a:t>
            </a:r>
          </a:p>
          <a:p>
            <a:pPr marL="35560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DE1483-0CD2-A2A9-C5EB-C9CF16EA811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15601" y="1538868"/>
            <a:ext cx="5563450" cy="371335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AEA1DEE-232C-05C3-2FF8-06A67FF7A651}"/>
              </a:ext>
            </a:extLst>
          </p:cNvPr>
          <p:cNvSpPr txBox="1"/>
          <p:nvPr/>
        </p:nvSpPr>
        <p:spPr>
          <a:xfrm>
            <a:off x="325787" y="5654128"/>
            <a:ext cx="11653264" cy="689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dirty="0">
                <a:solidFill>
                  <a:schemeClr val="bg1"/>
                </a:solidFill>
              </a:rPr>
              <a:t>Une étude a montré que les non-fumeurs exposés à la publicité pour le tabac sur les réseaux sociaux ont deux fois plus de risques de commencer à fumer que ceux qui ne sont pas exposés à ce type de publicité.</a:t>
            </a:r>
          </a:p>
        </p:txBody>
      </p:sp>
    </p:spTree>
    <p:extLst>
      <p:ext uri="{BB962C8B-B14F-4D97-AF65-F5344CB8AC3E}">
        <p14:creationId xmlns:p14="http://schemas.microsoft.com/office/powerpoint/2010/main" val="2326650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7EFC64-A8DD-18F6-1DB5-7E3EC2960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918" y="1847927"/>
            <a:ext cx="10515600" cy="4351338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678180" algn="l"/>
              </a:tabLst>
            </a:pPr>
            <a:r>
              <a:rPr lang="de-CH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 quelle fréquence penses-tu reconnaître la publicité ? </a:t>
            </a:r>
            <a:r>
              <a:rPr lang="de-CH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(Toujours, souvent, </a:t>
            </a:r>
            <a:r>
              <a:rPr lang="de-CH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parfois</a:t>
            </a:r>
            <a:r>
              <a:rPr lang="de-CH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678180" algn="l"/>
              </a:tabLst>
            </a:pPr>
            <a:endParaRPr lang="de-CH" sz="1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678180" algn="l"/>
              </a:tabLst>
            </a:pPr>
            <a:r>
              <a:rPr lang="de-CH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Où as-tu déjà vu de la publicité pour des produits nicotiniques sur les réseaux </a:t>
            </a:r>
            <a:r>
              <a:rPr lang="de-CH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sociaux </a:t>
            </a:r>
            <a:r>
              <a:rPr lang="de-CH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678180" algn="l"/>
              </a:tabLst>
            </a:pPr>
            <a:endParaRPr lang="de-CH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678180" algn="l"/>
              </a:tabLst>
            </a:pPr>
            <a:r>
              <a:rPr lang="de-CH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Penses-tu que tu seras désormais capable de reconnaître davantage les publicités « cachées » ? Comment ?</a:t>
            </a:r>
            <a:endParaRPr lang="de-CH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CH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1A24F43-6FEA-EF99-6E62-45115025838D}"/>
              </a:ext>
            </a:extLst>
          </p:cNvPr>
          <p:cNvSpPr txBox="1">
            <a:spLocks/>
          </p:cNvSpPr>
          <p:nvPr/>
        </p:nvSpPr>
        <p:spPr>
          <a:xfrm>
            <a:off x="2099876" y="4140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1"/>
                </a:solidFill>
              </a:rPr>
              <a:t>Manipulation ?! Vérifie </a:t>
            </a:r>
            <a:r>
              <a:rPr lang="en-US" sz="4000" b="1" dirty="0" err="1">
                <a:solidFill>
                  <a:schemeClr val="accent1"/>
                </a:solidFill>
              </a:rPr>
              <a:t>par toi-même </a:t>
            </a:r>
            <a:r>
              <a:rPr lang="en-US" sz="4000" b="1" dirty="0">
                <a:solidFill>
                  <a:schemeClr val="accent1"/>
                </a:solidFill>
              </a:rPr>
              <a:t>! </a:t>
            </a:r>
            <a:br>
              <a:rPr lang="en-US" sz="4000" b="1" dirty="0">
                <a:solidFill>
                  <a:schemeClr val="accent1"/>
                </a:solidFill>
              </a:rPr>
            </a:br>
            <a:endParaRPr lang="en-US" sz="4000" b="1" strike="sngStrike" dirty="0">
              <a:solidFill>
                <a:schemeClr val="accent1"/>
              </a:solidFill>
            </a:endParaRPr>
          </a:p>
        </p:txBody>
      </p:sp>
      <p:pic>
        <p:nvPicPr>
          <p:cNvPr id="10" name="Graphique 9" descr="Badge 1 avec un remplissage uni">
            <a:extLst>
              <a:ext uri="{FF2B5EF4-FFF2-40B4-BE49-F238E27FC236}">
                <a16:creationId xmlns:a16="http://schemas.microsoft.com/office/drawing/2014/main" id="{744CF4C1-A1D2-3396-F0CE-175A10107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1817647"/>
            <a:ext cx="914400" cy="914400"/>
          </a:xfrm>
          <a:prstGeom prst="rect">
            <a:avLst/>
          </a:prstGeom>
        </p:spPr>
      </p:pic>
      <p:pic>
        <p:nvPicPr>
          <p:cNvPr id="12" name="Graphique 11" descr="Badge avec un remplissage uni">
            <a:extLst>
              <a:ext uri="{FF2B5EF4-FFF2-40B4-BE49-F238E27FC236}">
                <a16:creationId xmlns:a16="http://schemas.microsoft.com/office/drawing/2014/main" id="{55AB4302-7B37-C7F9-CDC4-6F2EBD828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1000" y="3370456"/>
            <a:ext cx="914400" cy="914400"/>
          </a:xfrm>
          <a:prstGeom prst="rect">
            <a:avLst/>
          </a:prstGeom>
        </p:spPr>
      </p:pic>
      <p:pic>
        <p:nvPicPr>
          <p:cNvPr id="14" name="Graphique 13" descr="Badge 3 avec un remplissage uni">
            <a:extLst>
              <a:ext uri="{FF2B5EF4-FFF2-40B4-BE49-F238E27FC236}">
                <a16:creationId xmlns:a16="http://schemas.microsoft.com/office/drawing/2014/main" id="{968B3790-6DFA-26C8-2D02-8E7F707037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1000" y="48563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17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7C120EDE-87D0-97D9-39E8-D8911C58D6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274227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el 1">
            <a:extLst>
              <a:ext uri="{FF2B5EF4-FFF2-40B4-BE49-F238E27FC236}">
                <a16:creationId xmlns:a16="http://schemas.microsoft.com/office/drawing/2014/main" id="{61289CE3-0D25-3006-00D5-EDAEF081A2B5}"/>
              </a:ext>
            </a:extLst>
          </p:cNvPr>
          <p:cNvSpPr txBox="1">
            <a:spLocks/>
          </p:cNvSpPr>
          <p:nvPr/>
        </p:nvSpPr>
        <p:spPr>
          <a:xfrm>
            <a:off x="2099876" y="4140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>
                <a:solidFill>
                  <a:schemeClr val="accent1"/>
                </a:solidFill>
              </a:rPr>
              <a:t>Manipulation ! Des idées pour le </a:t>
            </a:r>
            <a:r>
              <a:rPr lang="en-US" sz="3700" b="1" dirty="0" err="1">
                <a:solidFill>
                  <a:schemeClr val="accent1"/>
                </a:solidFill>
              </a:rPr>
              <a:t>quotidien</a:t>
            </a:r>
            <a:br>
              <a:rPr lang="en-US" sz="3700" b="1" dirty="0">
                <a:solidFill>
                  <a:schemeClr val="accent1"/>
                </a:solidFill>
              </a:rPr>
            </a:br>
            <a:endParaRPr lang="en-US" sz="3700" b="1" strike="sngStrik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94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5BBB2A-F178-58B6-965B-629D67E6A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ersonne, main&#10;&#10;Le contenu généré par l’IA peut être incorrect.">
            <a:extLst>
              <a:ext uri="{FF2B5EF4-FFF2-40B4-BE49-F238E27FC236}">
                <a16:creationId xmlns:a16="http://schemas.microsoft.com/office/drawing/2014/main" id="{B089BCBD-F36A-0569-8397-42CDEC702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713D51-7C18-A1C7-1005-42D2D5AEF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de-DE" sz="3600" b="1" cap="all" dirty="0"/>
              <a:t>Si </a:t>
            </a:r>
            <a:r>
              <a:rPr lang="de-DE" sz="3600" b="1" cap="all" dirty="0" err="1"/>
              <a:t>vous</a:t>
            </a:r>
            <a:r>
              <a:rPr lang="de-DE" sz="3600" b="1" cap="all" dirty="0"/>
              <a:t> ne </a:t>
            </a:r>
            <a:r>
              <a:rPr lang="de-DE" sz="3600" b="1" cap="all" dirty="0" err="1"/>
              <a:t>payez</a:t>
            </a:r>
            <a:r>
              <a:rPr lang="de-DE" sz="3600" b="1" cap="all" dirty="0"/>
              <a:t> </a:t>
            </a:r>
            <a:r>
              <a:rPr lang="de-DE" sz="3600" b="1" cap="all" dirty="0" err="1"/>
              <a:t>pas</a:t>
            </a:r>
            <a:r>
              <a:rPr lang="de-DE" sz="3600" b="1" cap="all" dirty="0"/>
              <a:t> </a:t>
            </a:r>
            <a:r>
              <a:rPr lang="de-DE" sz="3600" b="1" cap="all" dirty="0" err="1"/>
              <a:t>pour</a:t>
            </a:r>
            <a:r>
              <a:rPr lang="de-DE" sz="3600" b="1" cap="all" dirty="0"/>
              <a:t> le </a:t>
            </a:r>
            <a:r>
              <a:rPr lang="de-DE" sz="3600" b="1" cap="all" dirty="0" err="1"/>
              <a:t>produit</a:t>
            </a:r>
            <a:r>
              <a:rPr lang="de-DE" sz="3600" b="1" cap="all" dirty="0"/>
              <a:t>, </a:t>
            </a:r>
            <a:r>
              <a:rPr lang="de-DE" sz="3600" b="1" cap="all" dirty="0" err="1"/>
              <a:t>vous</a:t>
            </a:r>
            <a:r>
              <a:rPr lang="de-DE" sz="3600" b="1" cap="all" dirty="0"/>
              <a:t> </a:t>
            </a:r>
            <a:r>
              <a:rPr lang="de-DE" sz="3600" b="1" cap="all" dirty="0" err="1"/>
              <a:t>êtes</a:t>
            </a:r>
            <a:r>
              <a:rPr lang="de-DE" sz="3600" b="1" cap="all" dirty="0"/>
              <a:t> </a:t>
            </a:r>
            <a:r>
              <a:rPr lang="de-DE" sz="3600" b="1" cap="all" dirty="0" err="1"/>
              <a:t>probablement</a:t>
            </a:r>
            <a:r>
              <a:rPr lang="de-DE" sz="3600" b="1" cap="all" dirty="0"/>
              <a:t> </a:t>
            </a:r>
            <a:r>
              <a:rPr lang="de-DE" sz="3600" b="1" cap="all" dirty="0" err="1"/>
              <a:t>vous-même</a:t>
            </a:r>
            <a:r>
              <a:rPr lang="de-DE" sz="3600" b="1" cap="all" dirty="0"/>
              <a:t> le </a:t>
            </a:r>
            <a:r>
              <a:rPr lang="de-DE" sz="3600" b="1" cap="all" dirty="0" err="1"/>
              <a:t>produit</a:t>
            </a:r>
            <a:r>
              <a:rPr lang="de-DE" sz="3600" b="1" cap="all" dirty="0"/>
              <a:t>...</a:t>
            </a:r>
            <a:endParaRPr lang="de-CH" sz="3600" b="1" cap="all" dirty="0"/>
          </a:p>
        </p:txBody>
      </p:sp>
    </p:spTree>
    <p:extLst>
      <p:ext uri="{BB962C8B-B14F-4D97-AF65-F5344CB8AC3E}">
        <p14:creationId xmlns:p14="http://schemas.microsoft.com/office/powerpoint/2010/main" val="14113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6A8330-9F84-29A5-25B8-5AB0E3C752DE}"/>
              </a:ext>
            </a:extLst>
          </p:cNvPr>
          <p:cNvSpPr/>
          <p:nvPr/>
        </p:nvSpPr>
        <p:spPr>
          <a:xfrm>
            <a:off x="1050700" y="3325201"/>
            <a:ext cx="9599023" cy="22281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574DD7-13BD-248C-17DB-B8D401806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>
                <a:solidFill>
                  <a:schemeClr val="accent1"/>
                </a:solidFill>
              </a:rPr>
              <a:t>Le défi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69777C6-A938-121B-1053-83FA873072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700" y="1690688"/>
            <a:ext cx="9811523" cy="42006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CH" dirty="0"/>
              <a:t>Vous allez voir plusieurs publications sur les réseaux sociaux.</a:t>
            </a:r>
          </a:p>
          <a:p>
            <a:pPr marL="0" indent="0">
              <a:buNone/>
            </a:pPr>
            <a:r>
              <a:rPr lang="de-CH" dirty="0"/>
              <a:t>Sais-tu reconnaître s'ils font la promotion de </a:t>
            </a:r>
            <a:r>
              <a:rPr lang="de-CH" b="1" dirty="0"/>
              <a:t>produits nicotiniques </a:t>
            </a:r>
            <a:r>
              <a:rPr lang="de-CH" dirty="0"/>
              <a:t>ou non ?</a:t>
            </a:r>
          </a:p>
          <a:p>
            <a:pPr marL="0" indent="0">
              <a:buNone/>
            </a:pPr>
            <a:endParaRPr lang="de-CH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de-CH" sz="2800" dirty="0">
                <a:solidFill>
                  <a:schemeClr val="bg1"/>
                </a:solidFill>
              </a:rPr>
              <a:t> Votez à main levée pour chaque image</a:t>
            </a:r>
          </a:p>
          <a:p>
            <a:pPr marL="457200" lvl="1" indent="0">
              <a:buNone/>
            </a:pPr>
            <a:r>
              <a:rPr lang="de-CH" sz="2800" dirty="0">
                <a:solidFill>
                  <a:schemeClr val="bg1"/>
                </a:solidFill>
              </a:rPr>
              <a:t>     Oui = lève la main ✋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CH" sz="28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de-CH" sz="28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CH" sz="2800" dirty="0">
                <a:solidFill>
                  <a:schemeClr val="bg1"/>
                </a:solidFill>
              </a:rPr>
              <a:t>Notez le nombre de bonnes réponses. </a:t>
            </a:r>
          </a:p>
          <a:p>
            <a:pPr>
              <a:buFont typeface="Wingdings" panose="05000000000000000000" pitchFamily="2" charset="2"/>
              <a:buChar char="Ø"/>
            </a:pP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13724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B06D7-FB8C-B3FE-7AB8-BFA44CAD0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90B2F8-C895-CF6A-AA71-CE1ED7B6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S'agit-il de publicité – oui ou non ?</a:t>
            </a:r>
          </a:p>
        </p:txBody>
      </p:sp>
      <p:pic>
        <p:nvPicPr>
          <p:cNvPr id="4" name="Image 3" descr="Une image contenant texte, lunettes de soleil, Visage humai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B1A175F-87E5-C97D-1944-4AF8DE638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56141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9CD233-28B3-2125-5327-684A8B37E9E7}"/>
              </a:ext>
            </a:extLst>
          </p:cNvPr>
          <p:cNvSpPr/>
          <p:nvPr/>
        </p:nvSpPr>
        <p:spPr>
          <a:xfrm>
            <a:off x="5525589" y="2589461"/>
            <a:ext cx="6322422" cy="4268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47F11-E605-12A5-24BC-6D3EF147B79B}"/>
              </a:ext>
            </a:extLst>
          </p:cNvPr>
          <p:cNvSpPr/>
          <p:nvPr/>
        </p:nvSpPr>
        <p:spPr>
          <a:xfrm>
            <a:off x="6936377" y="3984171"/>
            <a:ext cx="3696789" cy="7797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75E30EE-CEB0-F510-791D-9333F7E927B7}"/>
              </a:ext>
            </a:extLst>
          </p:cNvPr>
          <p:cNvSpPr txBox="1">
            <a:spLocks/>
          </p:cNvSpPr>
          <p:nvPr/>
        </p:nvSpPr>
        <p:spPr>
          <a:xfrm>
            <a:off x="6096000" y="2589461"/>
            <a:ext cx="5308769" cy="21744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/>
              <a:t>Est-ce </a:t>
            </a:r>
            <a:r>
              <a:rPr lang="en-US" sz="5200" dirty="0" err="1"/>
              <a:t>de la publicité </a:t>
            </a:r>
            <a:r>
              <a:rPr lang="en-US" sz="5200" dirty="0"/>
              <a:t>?</a:t>
            </a:r>
          </a:p>
          <a:p>
            <a:pPr algn="ctr"/>
            <a:r>
              <a:rPr lang="en-US" sz="5200" dirty="0">
                <a:solidFill>
                  <a:schemeClr val="bg1"/>
                </a:solidFill>
              </a:rPr>
              <a:t>Oui </a:t>
            </a:r>
            <a:r>
              <a:rPr lang="en-US" sz="5200" dirty="0" err="1">
                <a:solidFill>
                  <a:schemeClr val="bg1"/>
                </a:solidFill>
              </a:rPr>
              <a:t>ou non </a:t>
            </a:r>
            <a:r>
              <a:rPr lang="en-US" sz="5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1" name="Image 10" descr="Une image contenant habits, personne, chaussures, plein air&#10;&#10;Le contenu généré par l’IA peut être incorrect.">
            <a:extLst>
              <a:ext uri="{FF2B5EF4-FFF2-40B4-BE49-F238E27FC236}">
                <a16:creationId xmlns:a16="http://schemas.microsoft.com/office/drawing/2014/main" id="{101CCAB8-D094-6898-09D7-193286308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15" y="0"/>
            <a:ext cx="548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31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FC6974-AEB7-9E8B-6054-4DB131973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Visage humain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C72D9909-FCD6-434F-9BBD-122344FEE1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0" r="-1" b="1342"/>
          <a:stretch>
            <a:fillRect/>
          </a:stretch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9CE778-8766-6749-5DB5-EDCC8B52DA08}"/>
              </a:ext>
            </a:extLst>
          </p:cNvPr>
          <p:cNvSpPr/>
          <p:nvPr/>
        </p:nvSpPr>
        <p:spPr>
          <a:xfrm>
            <a:off x="7783856" y="3019528"/>
            <a:ext cx="3614140" cy="818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8489498-9E84-B2C4-FC2F-BC918141566B}"/>
              </a:ext>
            </a:extLst>
          </p:cNvPr>
          <p:cNvSpPr txBox="1">
            <a:spLocks/>
          </p:cNvSpPr>
          <p:nvPr/>
        </p:nvSpPr>
        <p:spPr>
          <a:xfrm>
            <a:off x="6883231" y="1675061"/>
            <a:ext cx="5308769" cy="21744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/>
              <a:t>Est-ce </a:t>
            </a:r>
            <a:r>
              <a:rPr lang="en-US" sz="5200" dirty="0" err="1"/>
              <a:t>de la publicité </a:t>
            </a:r>
            <a:r>
              <a:rPr lang="en-US" sz="5200" dirty="0"/>
              <a:t>?</a:t>
            </a:r>
          </a:p>
          <a:p>
            <a:pPr algn="ctr"/>
            <a:r>
              <a:rPr lang="en-US" sz="5200" dirty="0">
                <a:solidFill>
                  <a:schemeClr val="bg1"/>
                </a:solidFill>
              </a:rPr>
              <a:t>Oui </a:t>
            </a:r>
            <a:r>
              <a:rPr lang="en-US" sz="5200" dirty="0" err="1">
                <a:solidFill>
                  <a:schemeClr val="bg1"/>
                </a:solidFill>
              </a:rPr>
              <a:t>ou non </a:t>
            </a:r>
            <a:r>
              <a:rPr lang="en-US" sz="52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9683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78277B-D82B-C23C-F0F8-590024036F8F}"/>
              </a:ext>
            </a:extLst>
          </p:cNvPr>
          <p:cNvSpPr/>
          <p:nvPr/>
        </p:nvSpPr>
        <p:spPr>
          <a:xfrm>
            <a:off x="7783856" y="3019528"/>
            <a:ext cx="3614140" cy="818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8C25C35-7B78-4595-53AF-7B9C5739556E}"/>
              </a:ext>
            </a:extLst>
          </p:cNvPr>
          <p:cNvSpPr txBox="1">
            <a:spLocks/>
          </p:cNvSpPr>
          <p:nvPr/>
        </p:nvSpPr>
        <p:spPr>
          <a:xfrm>
            <a:off x="6883231" y="1675061"/>
            <a:ext cx="5308769" cy="21744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/>
              <a:t>Est-ce </a:t>
            </a:r>
            <a:r>
              <a:rPr lang="en-US" sz="5200" dirty="0" err="1"/>
              <a:t>de la publicité </a:t>
            </a:r>
            <a:r>
              <a:rPr lang="en-US" sz="5200" dirty="0"/>
              <a:t>?</a:t>
            </a:r>
          </a:p>
          <a:p>
            <a:pPr algn="ctr"/>
            <a:r>
              <a:rPr lang="en-US" sz="5200" dirty="0">
                <a:solidFill>
                  <a:schemeClr val="bg1"/>
                </a:solidFill>
              </a:rPr>
              <a:t>Oui </a:t>
            </a:r>
            <a:r>
              <a:rPr lang="en-US" sz="5200" dirty="0" err="1">
                <a:solidFill>
                  <a:schemeClr val="bg1"/>
                </a:solidFill>
              </a:rPr>
              <a:t>ou non </a:t>
            </a:r>
            <a:r>
              <a:rPr lang="en-US" sz="5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9" name="Image 8" descr="Une image contenant animation japonaise, dessin humoristique, graphisme, fiction&#10;&#10;Le contenu généré par l’IA peut être incorrect.">
            <a:extLst>
              <a:ext uri="{FF2B5EF4-FFF2-40B4-BE49-F238E27FC236}">
                <a16:creationId xmlns:a16="http://schemas.microsoft.com/office/drawing/2014/main" id="{5B0A1DDF-F5E4-1785-EBAB-B21E47237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0" y="1056107"/>
            <a:ext cx="6780652" cy="45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72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59D4F6-B808-7AD1-6E09-75C52C27B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lack wall with white text and a group of people in the background&#10;&#10;AI-generated content may be incorrect.">
            <a:extLst>
              <a:ext uri="{FF2B5EF4-FFF2-40B4-BE49-F238E27FC236}">
                <a16:creationId xmlns:a16="http://schemas.microsoft.com/office/drawing/2014/main" id="{7A91EAAF-C9DC-7792-43B3-F8DD50E9B5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36" r="20668" b="1"/>
          <a:stretch>
            <a:fillRect/>
          </a:stretch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DC3BE1-4728-15DA-B21F-B9681BD76A5E}"/>
              </a:ext>
            </a:extLst>
          </p:cNvPr>
          <p:cNvSpPr/>
          <p:nvPr/>
        </p:nvSpPr>
        <p:spPr>
          <a:xfrm>
            <a:off x="7783856" y="3019528"/>
            <a:ext cx="3614140" cy="8189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CCC30B3-FE3B-0899-5EE6-165CEE0431BA}"/>
              </a:ext>
            </a:extLst>
          </p:cNvPr>
          <p:cNvSpPr txBox="1">
            <a:spLocks/>
          </p:cNvSpPr>
          <p:nvPr/>
        </p:nvSpPr>
        <p:spPr>
          <a:xfrm>
            <a:off x="6883231" y="1675061"/>
            <a:ext cx="5308769" cy="21744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/>
              <a:t>Est-ce </a:t>
            </a:r>
            <a:r>
              <a:rPr lang="en-US" sz="5200" dirty="0" err="1"/>
              <a:t>de la publicité </a:t>
            </a:r>
            <a:r>
              <a:rPr lang="en-US" sz="5200" dirty="0"/>
              <a:t>?</a:t>
            </a:r>
          </a:p>
          <a:p>
            <a:pPr algn="ctr"/>
            <a:r>
              <a:rPr lang="en-US" sz="5200" dirty="0">
                <a:solidFill>
                  <a:schemeClr val="bg1"/>
                </a:solidFill>
              </a:rPr>
              <a:t>Oui </a:t>
            </a:r>
            <a:r>
              <a:rPr lang="en-US" sz="5200" dirty="0" err="1">
                <a:solidFill>
                  <a:schemeClr val="bg1"/>
                </a:solidFill>
              </a:rPr>
              <a:t>ou non </a:t>
            </a:r>
            <a:r>
              <a:rPr lang="en-US" sz="52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0090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723B7F-FE8B-A79F-C9DF-6892DAC2E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6F9E33-6052-14AA-597F-6D734C429B20}"/>
              </a:ext>
            </a:extLst>
          </p:cNvPr>
          <p:cNvSpPr/>
          <p:nvPr/>
        </p:nvSpPr>
        <p:spPr>
          <a:xfrm>
            <a:off x="6897188" y="2978331"/>
            <a:ext cx="3709852" cy="9666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1253445-5D32-960A-7218-B8ADAF902D12}"/>
              </a:ext>
            </a:extLst>
          </p:cNvPr>
          <p:cNvSpPr txBox="1">
            <a:spLocks/>
          </p:cNvSpPr>
          <p:nvPr/>
        </p:nvSpPr>
        <p:spPr>
          <a:xfrm>
            <a:off x="6086397" y="1675061"/>
            <a:ext cx="5308769" cy="21744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/>
              <a:t>Est-ce </a:t>
            </a:r>
            <a:r>
              <a:rPr lang="en-US" sz="5200" dirty="0" err="1"/>
              <a:t>de la publicité </a:t>
            </a:r>
            <a:r>
              <a:rPr lang="en-US" sz="5200" dirty="0"/>
              <a:t>?</a:t>
            </a:r>
          </a:p>
          <a:p>
            <a:pPr algn="ctr"/>
            <a:r>
              <a:rPr lang="en-US" sz="5200" dirty="0">
                <a:solidFill>
                  <a:schemeClr val="bg1"/>
                </a:solidFill>
              </a:rPr>
              <a:t>Oui </a:t>
            </a:r>
            <a:r>
              <a:rPr lang="en-US" sz="5200" dirty="0" err="1">
                <a:solidFill>
                  <a:schemeClr val="bg1"/>
                </a:solidFill>
              </a:rPr>
              <a:t>ou non </a:t>
            </a:r>
            <a:r>
              <a:rPr lang="en-US" sz="5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" name="Image 2" descr="Une image contenant texte, personne, habits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1401661-5BFF-800D-4516-2D3AF1780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8" b="30723"/>
          <a:stretch>
            <a:fillRect/>
          </a:stretch>
        </p:blipFill>
        <p:spPr>
          <a:xfrm>
            <a:off x="-3" y="-10"/>
            <a:ext cx="5533904" cy="6869684"/>
          </a:xfrm>
          <a:prstGeom prst="rect">
            <a:avLst/>
          </a:prstGeom>
        </p:spPr>
      </p:pic>
      <p:pic>
        <p:nvPicPr>
          <p:cNvPr id="4" name="Image 3" descr="Une image contenant texte, personne, habits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DDF2CA9-6D0A-FB5F-0A22-60C8A97CF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0" r="14885" b="10996"/>
          <a:stretch>
            <a:fillRect/>
          </a:stretch>
        </p:blipFill>
        <p:spPr>
          <a:xfrm>
            <a:off x="4335738" y="4267898"/>
            <a:ext cx="3517474" cy="12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08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3291CD-ED69-A1B7-7DBC-B463511D9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Visage humain, personne, texte, sourire&#10;&#10;Le contenu généré par l’IA peut être incorrect.">
            <a:extLst>
              <a:ext uri="{FF2B5EF4-FFF2-40B4-BE49-F238E27FC236}">
                <a16:creationId xmlns:a16="http://schemas.microsoft.com/office/drawing/2014/main" id="{9BEC3E6B-55C6-61B4-7E73-59E631BFDC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" r="9967"/>
          <a:stretch>
            <a:fillRect/>
          </a:stretch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1242BF-6C5B-D833-AA31-D4B8491BCD02}"/>
              </a:ext>
            </a:extLst>
          </p:cNvPr>
          <p:cNvSpPr/>
          <p:nvPr/>
        </p:nvSpPr>
        <p:spPr>
          <a:xfrm>
            <a:off x="6609805" y="2978331"/>
            <a:ext cx="3709852" cy="9666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74DC9E6-3195-86BB-870E-7618EE45426E}"/>
              </a:ext>
            </a:extLst>
          </p:cNvPr>
          <p:cNvSpPr txBox="1">
            <a:spLocks/>
          </p:cNvSpPr>
          <p:nvPr/>
        </p:nvSpPr>
        <p:spPr>
          <a:xfrm>
            <a:off x="5812077" y="1675061"/>
            <a:ext cx="5308769" cy="21744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/>
              <a:t>Est-ce </a:t>
            </a:r>
            <a:r>
              <a:rPr lang="en-US" sz="5200" dirty="0" err="1"/>
              <a:t>de la publicité </a:t>
            </a:r>
            <a:r>
              <a:rPr lang="en-US" sz="5200" dirty="0"/>
              <a:t>?</a:t>
            </a:r>
          </a:p>
          <a:p>
            <a:pPr algn="ctr"/>
            <a:r>
              <a:rPr lang="en-US" sz="5200" dirty="0">
                <a:solidFill>
                  <a:schemeClr val="bg1"/>
                </a:solidFill>
              </a:rPr>
              <a:t>Oui </a:t>
            </a:r>
            <a:r>
              <a:rPr lang="en-US" sz="5200" dirty="0" err="1">
                <a:solidFill>
                  <a:schemeClr val="bg1"/>
                </a:solidFill>
              </a:rPr>
              <a:t>ou non </a:t>
            </a:r>
            <a:r>
              <a:rPr lang="en-US" sz="52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4914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F65F5-194B-A5BA-28B1-5A9C92F98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BE6E03-F25D-2217-8A35-B8D80209775C}"/>
              </a:ext>
            </a:extLst>
          </p:cNvPr>
          <p:cNvSpPr/>
          <p:nvPr/>
        </p:nvSpPr>
        <p:spPr>
          <a:xfrm>
            <a:off x="7720991" y="2961717"/>
            <a:ext cx="3709852" cy="9666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AA83240-8783-ED0D-FF02-D8217A22EBB4}"/>
              </a:ext>
            </a:extLst>
          </p:cNvPr>
          <p:cNvSpPr txBox="1">
            <a:spLocks/>
          </p:cNvSpPr>
          <p:nvPr/>
        </p:nvSpPr>
        <p:spPr>
          <a:xfrm>
            <a:off x="6921533" y="1675060"/>
            <a:ext cx="5308769" cy="21744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/>
              <a:t>Est-ce </a:t>
            </a:r>
            <a:r>
              <a:rPr lang="en-US" sz="5200" dirty="0" err="1"/>
              <a:t>de la publicité </a:t>
            </a:r>
            <a:r>
              <a:rPr lang="en-US" sz="5200" dirty="0"/>
              <a:t>?</a:t>
            </a:r>
          </a:p>
          <a:p>
            <a:pPr algn="ctr"/>
            <a:r>
              <a:rPr lang="en-US" sz="5200" dirty="0">
                <a:solidFill>
                  <a:schemeClr val="bg1"/>
                </a:solidFill>
              </a:rPr>
              <a:t>Oui </a:t>
            </a:r>
            <a:r>
              <a:rPr lang="en-US" sz="5200" dirty="0" err="1">
                <a:solidFill>
                  <a:schemeClr val="bg1"/>
                </a:solidFill>
              </a:rPr>
              <a:t>ou non </a:t>
            </a:r>
            <a:r>
              <a:rPr lang="en-US" sz="5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" name="Image 2" descr="Une image contenant texte, Visage humain, capture d’écran, homme&#10;&#10;Le contenu généré par l’IA peut être incorrect.">
            <a:extLst>
              <a:ext uri="{FF2B5EF4-FFF2-40B4-BE49-F238E27FC236}">
                <a16:creationId xmlns:a16="http://schemas.microsoft.com/office/drawing/2014/main" id="{8CBF29FA-A7C6-33A7-E9C8-E030F8194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11429" r="-375" b="38321"/>
          <a:stretch>
            <a:fillRect/>
          </a:stretch>
        </p:blipFill>
        <p:spPr>
          <a:xfrm>
            <a:off x="0" y="-1"/>
            <a:ext cx="6332320" cy="6890089"/>
          </a:xfrm>
          <a:prstGeom prst="rect">
            <a:avLst/>
          </a:prstGeom>
        </p:spPr>
      </p:pic>
      <p:pic>
        <p:nvPicPr>
          <p:cNvPr id="4" name="Image 3" descr="Une image contenant texte, Visage humain, capture d’écran, homme&#10;&#10;Le contenu généré par l’IA peut être incorrect.">
            <a:extLst>
              <a:ext uri="{FF2B5EF4-FFF2-40B4-BE49-F238E27FC236}">
                <a16:creationId xmlns:a16="http://schemas.microsoft.com/office/drawing/2014/main" id="{DCE2A908-79AC-3FCB-DC00-33C8D4217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65288" r="-375" b="20000"/>
          <a:stretch>
            <a:fillRect/>
          </a:stretch>
        </p:blipFill>
        <p:spPr>
          <a:xfrm>
            <a:off x="4629596" y="4639675"/>
            <a:ext cx="4583875" cy="14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439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2ae6e5-329d-4bfe-ab07-ec9b675df51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F49DF41EB6B4D8FED007C8F6CBEF7" ma:contentTypeVersion="10" ma:contentTypeDescription="Create a new document." ma:contentTypeScope="" ma:versionID="0656854296fa1a57209c699b4799d46c">
  <xsd:schema xmlns:xsd="http://www.w3.org/2001/XMLSchema" xmlns:xs="http://www.w3.org/2001/XMLSchema" xmlns:p="http://schemas.microsoft.com/office/2006/metadata/properties" xmlns:ns2="f42ae6e5-329d-4bfe-ab07-ec9b675df516" targetNamespace="http://schemas.microsoft.com/office/2006/metadata/properties" ma:root="true" ma:fieldsID="e538133fbb69946d76973c71fcec395e" ns2:_="">
    <xsd:import namespace="f42ae6e5-329d-4bfe-ab07-ec9b675df5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ae6e5-329d-4bfe-ab07-ec9b675df5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6a9f929-9352-48af-a438-8dd9d284f7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2124EE-A0D6-4631-AB43-54F8613E8F69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f42ae6e5-329d-4bfe-ab07-ec9b675df516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2CBC142-1CC6-42D4-84DD-49B57B43A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2ae6e5-329d-4bfe-ab07-ec9b675df5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AD98A9-98DC-44D0-9280-BE40B38604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1688</Words>
  <Application>Microsoft Office PowerPoint</Application>
  <PresentationFormat>Breitbild</PresentationFormat>
  <Paragraphs>163</Paragraphs>
  <Slides>18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Courier New</vt:lpstr>
      <vt:lpstr>Wingdings</vt:lpstr>
      <vt:lpstr>Thème Office</vt:lpstr>
      <vt:lpstr>  Manipulés plutôt qu'informés  Comment l'industrie du tabac séduit les jeunes   </vt:lpstr>
      <vt:lpstr>Le défi</vt:lpstr>
      <vt:lpstr>S'agit-il de publicité – oui ou non 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S'agit-il de publicité – oui ou non ? </vt:lpstr>
      <vt:lpstr>La manipulation de l'industrie du tabac  </vt:lpstr>
      <vt:lpstr>La manipulation de l'industrie du tabac  </vt:lpstr>
      <vt:lpstr>PowerPoint-Präsentation</vt:lpstr>
      <vt:lpstr>PowerPoint-Präsentation</vt:lpstr>
      <vt:lpstr>Si vous ne payez pas pour le produit, vous êtes probablement vous-même le produit...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Renggli</dc:creator>
  <cp:keywords>, docId:564CB6E110A7193A4FA59DC04F7C7FFE</cp:keywords>
  <cp:lastModifiedBy>Oliver Padlina</cp:lastModifiedBy>
  <cp:revision>38</cp:revision>
  <dcterms:created xsi:type="dcterms:W3CDTF">2025-12-17T16:25:01Z</dcterms:created>
  <dcterms:modified xsi:type="dcterms:W3CDTF">2026-02-10T09:06:42Z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0x010100956F49DF41EB6B4D8FED007C8F6CBEF7</vt:lpwstr>
  </property>
  <property fmtid="{D5CDD505-2E9C-101B-9397-08002B2CF9AE}" pid="3" name="MediaServiceImageTags">
    <vt:lpwstr/>
  </property>
</Properties>
</file>