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handoutMasterIdLst>
    <p:handoutMasterId r:id="rId21"/>
  </p:handoutMasterIdLst>
  <p:sldIdLst>
    <p:sldId id="298" r:id="rId5"/>
    <p:sldId id="301" r:id="rId6"/>
    <p:sldId id="310" r:id="rId7"/>
    <p:sldId id="302" r:id="rId8"/>
    <p:sldId id="305" r:id="rId9"/>
    <p:sldId id="306" r:id="rId10"/>
    <p:sldId id="307" r:id="rId11"/>
    <p:sldId id="308" r:id="rId12"/>
    <p:sldId id="309" r:id="rId13"/>
    <p:sldId id="303" r:id="rId14"/>
    <p:sldId id="311" r:id="rId15"/>
    <p:sldId id="312" r:id="rId16"/>
    <p:sldId id="314" r:id="rId17"/>
    <p:sldId id="315" r:id="rId18"/>
    <p:sldId id="316" r:id="rId19"/>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F9DCD8-86AB-4832-8591-6321951E836D}" v="10" dt="2026-02-05T12:55:47.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0" autoAdjust="0"/>
    <p:restoredTop sz="77953" autoAdjust="0"/>
  </p:normalViewPr>
  <p:slideViewPr>
    <p:cSldViewPr snapToGrid="0">
      <p:cViewPr varScale="1">
        <p:scale>
          <a:sx n="76" d="100"/>
          <a:sy n="76" d="100"/>
        </p:scale>
        <p:origin x="1836" y="258"/>
      </p:cViewPr>
      <p:guideLst/>
    </p:cSldViewPr>
  </p:slideViewPr>
  <p:notesTextViewPr>
    <p:cViewPr>
      <p:scale>
        <a:sx n="1" d="1"/>
        <a:sy n="1" d="1"/>
      </p:scale>
      <p:origin x="0" y="0"/>
    </p:cViewPr>
  </p:notesTextViewPr>
  <p:notesViewPr>
    <p:cSldViewPr snapToGrid="0">
      <p:cViewPr varScale="1">
        <p:scale>
          <a:sx n="88" d="100"/>
          <a:sy n="88" d="100"/>
        </p:scale>
        <p:origin x="293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é Leu" userId="4585e03f-74c5-4da9-afb9-41201281e796" providerId="ADAL" clId="{C6637C5F-6722-4C82-ADBF-C0722783FE76}"/>
    <pc:docChg chg="undo custSel addSld delSld modSld sldOrd">
      <pc:chgData name="Zoé Leu" userId="4585e03f-74c5-4da9-afb9-41201281e796" providerId="ADAL" clId="{C6637C5F-6722-4C82-ADBF-C0722783FE76}" dt="2026-02-05T12:55:53.619" v="1875" actId="108"/>
      <pc:docMkLst>
        <pc:docMk/>
      </pc:docMkLst>
      <pc:sldChg chg="modSp mod">
        <pc:chgData name="Zoé Leu" userId="4585e03f-74c5-4da9-afb9-41201281e796" providerId="ADAL" clId="{C6637C5F-6722-4C82-ADBF-C0722783FE76}" dt="2026-01-28T16:54:42.592" v="23" actId="20577"/>
        <pc:sldMkLst>
          <pc:docMk/>
          <pc:sldMk cId="193143965" sldId="298"/>
        </pc:sldMkLst>
        <pc:spChg chg="mod">
          <ac:chgData name="Zoé Leu" userId="4585e03f-74c5-4da9-afb9-41201281e796" providerId="ADAL" clId="{C6637C5F-6722-4C82-ADBF-C0722783FE76}" dt="2026-01-28T16:54:42.592" v="23" actId="20577"/>
          <ac:spMkLst>
            <pc:docMk/>
            <pc:sldMk cId="193143965" sldId="298"/>
            <ac:spMk id="2" creationId="{9AB2EA78-AEB3-469B-9025-3B17201A457B}"/>
          </ac:spMkLst>
        </pc:spChg>
      </pc:sldChg>
      <pc:sldChg chg="modSp mod">
        <pc:chgData name="Zoé Leu" userId="4585e03f-74c5-4da9-afb9-41201281e796" providerId="ADAL" clId="{C6637C5F-6722-4C82-ADBF-C0722783FE76}" dt="2026-01-28T17:06:52.348" v="205" actId="20577"/>
        <pc:sldMkLst>
          <pc:docMk/>
          <pc:sldMk cId="2175266901" sldId="303"/>
        </pc:sldMkLst>
        <pc:spChg chg="mod">
          <ac:chgData name="Zoé Leu" userId="4585e03f-74c5-4da9-afb9-41201281e796" providerId="ADAL" clId="{C6637C5F-6722-4C82-ADBF-C0722783FE76}" dt="2026-01-28T17:06:52.348" v="205" actId="20577"/>
          <ac:spMkLst>
            <pc:docMk/>
            <pc:sldMk cId="2175266901" sldId="303"/>
            <ac:spMk id="2" creationId="{EB1C7292-8FE2-5A27-2E47-4A2C8A4DE121}"/>
          </ac:spMkLst>
        </pc:spChg>
      </pc:sldChg>
      <pc:sldChg chg="addSp modSp new mod modNotesTx">
        <pc:chgData name="Zoé Leu" userId="4585e03f-74c5-4da9-afb9-41201281e796" providerId="ADAL" clId="{C6637C5F-6722-4C82-ADBF-C0722783FE76}" dt="2026-01-28T17:01:43.732" v="202" actId="20577"/>
        <pc:sldMkLst>
          <pc:docMk/>
          <pc:sldMk cId="802178545" sldId="310"/>
        </pc:sldMkLst>
        <pc:spChg chg="mod">
          <ac:chgData name="Zoé Leu" userId="4585e03f-74c5-4da9-afb9-41201281e796" providerId="ADAL" clId="{C6637C5F-6722-4C82-ADBF-C0722783FE76}" dt="2026-01-28T17:01:01.110" v="63" actId="20577"/>
          <ac:spMkLst>
            <pc:docMk/>
            <pc:sldMk cId="802178545" sldId="310"/>
            <ac:spMk id="2" creationId="{7BCAC49B-CBA8-75DB-A0C8-325FD428F1A8}"/>
          </ac:spMkLst>
        </pc:spChg>
        <pc:spChg chg="add mod">
          <ac:chgData name="Zoé Leu" userId="4585e03f-74c5-4da9-afb9-41201281e796" providerId="ADAL" clId="{C6637C5F-6722-4C82-ADBF-C0722783FE76}" dt="2026-01-28T17:01:18.623" v="66" actId="1076"/>
          <ac:spMkLst>
            <pc:docMk/>
            <pc:sldMk cId="802178545" sldId="310"/>
            <ac:spMk id="4" creationId="{3C16B7FA-FC9A-6B86-FA7A-547E02D144E6}"/>
          </ac:spMkLst>
        </pc:spChg>
      </pc:sldChg>
      <pc:sldChg chg="modSp add mod">
        <pc:chgData name="Zoé Leu" userId="4585e03f-74c5-4da9-afb9-41201281e796" providerId="ADAL" clId="{C6637C5F-6722-4C82-ADBF-C0722783FE76}" dt="2026-02-05T12:32:04.006" v="207" actId="12"/>
        <pc:sldMkLst>
          <pc:docMk/>
          <pc:sldMk cId="4188945884" sldId="311"/>
        </pc:sldMkLst>
        <pc:spChg chg="mod">
          <ac:chgData name="Zoé Leu" userId="4585e03f-74c5-4da9-afb9-41201281e796" providerId="ADAL" clId="{C6637C5F-6722-4C82-ADBF-C0722783FE76}" dt="2026-02-05T12:32:04.006" v="207" actId="12"/>
          <ac:spMkLst>
            <pc:docMk/>
            <pc:sldMk cId="4188945884" sldId="311"/>
            <ac:spMk id="4" creationId="{B5AF0887-E34D-F8EA-DF44-CEDB1A172BB0}"/>
          </ac:spMkLst>
        </pc:spChg>
      </pc:sldChg>
      <pc:sldChg chg="modSp new mod">
        <pc:chgData name="Zoé Leu" userId="4585e03f-74c5-4da9-afb9-41201281e796" providerId="ADAL" clId="{C6637C5F-6722-4C82-ADBF-C0722783FE76}" dt="2026-02-05T12:48:54.128" v="1844" actId="20577"/>
        <pc:sldMkLst>
          <pc:docMk/>
          <pc:sldMk cId="4138243500" sldId="312"/>
        </pc:sldMkLst>
        <pc:spChg chg="mod">
          <ac:chgData name="Zoé Leu" userId="4585e03f-74c5-4da9-afb9-41201281e796" providerId="ADAL" clId="{C6637C5F-6722-4C82-ADBF-C0722783FE76}" dt="2026-02-05T12:32:29.287" v="217" actId="20577"/>
          <ac:spMkLst>
            <pc:docMk/>
            <pc:sldMk cId="4138243500" sldId="312"/>
            <ac:spMk id="2" creationId="{D5000237-23DB-6A79-9402-8FD26B6B5E35}"/>
          </ac:spMkLst>
        </pc:spChg>
        <pc:spChg chg="mod">
          <ac:chgData name="Zoé Leu" userId="4585e03f-74c5-4da9-afb9-41201281e796" providerId="ADAL" clId="{C6637C5F-6722-4C82-ADBF-C0722783FE76}" dt="2026-02-05T12:48:54.128" v="1844" actId="20577"/>
          <ac:spMkLst>
            <pc:docMk/>
            <pc:sldMk cId="4138243500" sldId="312"/>
            <ac:spMk id="3" creationId="{4E85A0AA-61D9-B06E-0491-CCE7C071E897}"/>
          </ac:spMkLst>
        </pc:spChg>
      </pc:sldChg>
      <pc:sldChg chg="addSp delSp modSp add mod setBg delDesignElem">
        <pc:chgData name="Zoé Leu" userId="4585e03f-74c5-4da9-afb9-41201281e796" providerId="ADAL" clId="{C6637C5F-6722-4C82-ADBF-C0722783FE76}" dt="2026-02-05T12:38:36.124" v="397" actId="14100"/>
        <pc:sldMkLst>
          <pc:docMk/>
          <pc:sldMk cId="2140046348" sldId="314"/>
        </pc:sldMkLst>
        <pc:spChg chg="mod">
          <ac:chgData name="Zoé Leu" userId="4585e03f-74c5-4da9-afb9-41201281e796" providerId="ADAL" clId="{C6637C5F-6722-4C82-ADBF-C0722783FE76}" dt="2026-02-05T12:36:06.626" v="278" actId="20577"/>
          <ac:spMkLst>
            <pc:docMk/>
            <pc:sldMk cId="2140046348" sldId="314"/>
            <ac:spMk id="2" creationId="{43ED466F-C835-1608-DBAE-46DDF1D0D5B9}"/>
          </ac:spMkLst>
        </pc:spChg>
        <pc:spChg chg="mod">
          <ac:chgData name="Zoé Leu" userId="4585e03f-74c5-4da9-afb9-41201281e796" providerId="ADAL" clId="{C6637C5F-6722-4C82-ADBF-C0722783FE76}" dt="2026-02-05T12:36:43.250" v="362" actId="27636"/>
          <ac:spMkLst>
            <pc:docMk/>
            <pc:sldMk cId="2140046348" sldId="314"/>
            <ac:spMk id="3" creationId="{64251ACF-42BC-DE1A-A541-6114C5405BD7}"/>
          </ac:spMkLst>
        </pc:spChg>
        <pc:spChg chg="del">
          <ac:chgData name="Zoé Leu" userId="4585e03f-74c5-4da9-afb9-41201281e796" providerId="ADAL" clId="{C6637C5F-6722-4C82-ADBF-C0722783FE76}" dt="2026-02-05T12:33:21.236" v="226"/>
          <ac:spMkLst>
            <pc:docMk/>
            <pc:sldMk cId="2140046348" sldId="314"/>
            <ac:spMk id="33" creationId="{F9D46759-2711-FE68-282E-F92CBC18194F}"/>
          </ac:spMkLst>
        </pc:spChg>
        <pc:spChg chg="del">
          <ac:chgData name="Zoé Leu" userId="4585e03f-74c5-4da9-afb9-41201281e796" providerId="ADAL" clId="{C6637C5F-6722-4C82-ADBF-C0722783FE76}" dt="2026-02-05T12:33:21.236" v="226"/>
          <ac:spMkLst>
            <pc:docMk/>
            <pc:sldMk cId="2140046348" sldId="314"/>
            <ac:spMk id="35" creationId="{1CF8CF17-3EF1-F53C-852C-38F7D2B825B8}"/>
          </ac:spMkLst>
        </pc:spChg>
        <pc:spChg chg="del">
          <ac:chgData name="Zoé Leu" userId="4585e03f-74c5-4da9-afb9-41201281e796" providerId="ADAL" clId="{C6637C5F-6722-4C82-ADBF-C0722783FE76}" dt="2026-02-05T12:33:21.236" v="226"/>
          <ac:spMkLst>
            <pc:docMk/>
            <pc:sldMk cId="2140046348" sldId="314"/>
            <ac:spMk id="39" creationId="{E8505A84-E436-2D0A-7A4B-2A5D546D950A}"/>
          </ac:spMkLst>
        </pc:spChg>
        <pc:picChg chg="del mod">
          <ac:chgData name="Zoé Leu" userId="4585e03f-74c5-4da9-afb9-41201281e796" providerId="ADAL" clId="{C6637C5F-6722-4C82-ADBF-C0722783FE76}" dt="2026-02-05T12:34:12.472" v="254" actId="478"/>
          <ac:picMkLst>
            <pc:docMk/>
            <pc:sldMk cId="2140046348" sldId="314"/>
            <ac:picMk id="4" creationId="{F9B27912-5137-2CD0-9C6D-9D6D52549C46}"/>
          </ac:picMkLst>
        </pc:picChg>
        <pc:picChg chg="add mod ord">
          <ac:chgData name="Zoé Leu" userId="4585e03f-74c5-4da9-afb9-41201281e796" providerId="ADAL" clId="{C6637C5F-6722-4C82-ADBF-C0722783FE76}" dt="2026-02-05T12:38:36.124" v="397" actId="14100"/>
          <ac:picMkLst>
            <pc:docMk/>
            <pc:sldMk cId="2140046348" sldId="314"/>
            <ac:picMk id="6" creationId="{1751FBCC-E874-FD18-241A-2C8F4FDAE39F}"/>
          </ac:picMkLst>
        </pc:picChg>
        <pc:cxnChg chg="del">
          <ac:chgData name="Zoé Leu" userId="4585e03f-74c5-4da9-afb9-41201281e796" providerId="ADAL" clId="{C6637C5F-6722-4C82-ADBF-C0722783FE76}" dt="2026-02-05T12:33:21.236" v="226"/>
          <ac:cxnSpMkLst>
            <pc:docMk/>
            <pc:sldMk cId="2140046348" sldId="314"/>
            <ac:cxnSpMk id="37" creationId="{9EBCDF27-744E-A8BC-0436-03C45AC8F13D}"/>
          </ac:cxnSpMkLst>
        </pc:cxnChg>
      </pc:sldChg>
      <pc:sldChg chg="addSp new del">
        <pc:chgData name="Zoé Leu" userId="4585e03f-74c5-4da9-afb9-41201281e796" providerId="ADAL" clId="{C6637C5F-6722-4C82-ADBF-C0722783FE76}" dt="2026-02-05T12:34:59.222" v="257" actId="47"/>
        <pc:sldMkLst>
          <pc:docMk/>
          <pc:sldMk cId="2620433620" sldId="315"/>
        </pc:sldMkLst>
        <pc:picChg chg="add">
          <ac:chgData name="Zoé Leu" userId="4585e03f-74c5-4da9-afb9-41201281e796" providerId="ADAL" clId="{C6637C5F-6722-4C82-ADBF-C0722783FE76}" dt="2026-02-05T12:34:55.319" v="256"/>
          <ac:picMkLst>
            <pc:docMk/>
            <pc:sldMk cId="2620433620" sldId="315"/>
            <ac:picMk id="4" creationId="{9A87C53E-959B-262F-CAB5-B68C356E5BC7}"/>
          </ac:picMkLst>
        </pc:picChg>
      </pc:sldChg>
      <pc:sldChg chg="addSp delSp modSp add mod">
        <pc:chgData name="Zoé Leu" userId="4585e03f-74c5-4da9-afb9-41201281e796" providerId="ADAL" clId="{C6637C5F-6722-4C82-ADBF-C0722783FE76}" dt="2026-02-05T12:55:53.619" v="1875" actId="108"/>
        <pc:sldMkLst>
          <pc:docMk/>
          <pc:sldMk cId="3530216017" sldId="315"/>
        </pc:sldMkLst>
        <pc:spChg chg="add mod">
          <ac:chgData name="Zoé Leu" userId="4585e03f-74c5-4da9-afb9-41201281e796" providerId="ADAL" clId="{C6637C5F-6722-4C82-ADBF-C0722783FE76}" dt="2026-02-05T12:55:53.619" v="1875" actId="108"/>
          <ac:spMkLst>
            <pc:docMk/>
            <pc:sldMk cId="3530216017" sldId="315"/>
            <ac:spMk id="2" creationId="{62282EDC-3AE7-0C5E-71E4-DA822213B2CE}"/>
          </ac:spMkLst>
        </pc:spChg>
        <pc:spChg chg="add del mod">
          <ac:chgData name="Zoé Leu" userId="4585e03f-74c5-4da9-afb9-41201281e796" providerId="ADAL" clId="{C6637C5F-6722-4C82-ADBF-C0722783FE76}" dt="2026-02-05T12:45:16.531" v="1585" actId="478"/>
          <ac:spMkLst>
            <pc:docMk/>
            <pc:sldMk cId="3530216017" sldId="315"/>
            <ac:spMk id="5" creationId="{C5AABE95-577E-18FF-3C75-06C487D503E5}"/>
          </ac:spMkLst>
        </pc:spChg>
        <pc:spChg chg="del">
          <ac:chgData name="Zoé Leu" userId="4585e03f-74c5-4da9-afb9-41201281e796" providerId="ADAL" clId="{C6637C5F-6722-4C82-ADBF-C0722783FE76}" dt="2026-02-05T12:45:11.873" v="1583" actId="478"/>
          <ac:spMkLst>
            <pc:docMk/>
            <pc:sldMk cId="3530216017" sldId="315"/>
            <ac:spMk id="6" creationId="{42B0B536-8D1D-A548-F698-A831CD1019E7}"/>
          </ac:spMkLst>
        </pc:spChg>
        <pc:spChg chg="mod">
          <ac:chgData name="Zoé Leu" userId="4585e03f-74c5-4da9-afb9-41201281e796" providerId="ADAL" clId="{C6637C5F-6722-4C82-ADBF-C0722783FE76}" dt="2026-02-05T12:44:48.976" v="1572" actId="20577"/>
          <ac:spMkLst>
            <pc:docMk/>
            <pc:sldMk cId="3530216017" sldId="315"/>
            <ac:spMk id="7" creationId="{EC60F42E-C7A3-DB07-A3DE-8BADCB8C74A7}"/>
          </ac:spMkLst>
        </pc:spChg>
        <pc:picChg chg="del">
          <ac:chgData name="Zoé Leu" userId="4585e03f-74c5-4da9-afb9-41201281e796" providerId="ADAL" clId="{C6637C5F-6722-4C82-ADBF-C0722783FE76}" dt="2026-02-05T12:37:09.236" v="364" actId="478"/>
          <ac:picMkLst>
            <pc:docMk/>
            <pc:sldMk cId="3530216017" sldId="315"/>
            <ac:picMk id="3" creationId="{E191E812-D743-4807-ABD7-A74F5F553233}"/>
          </ac:picMkLst>
        </pc:picChg>
        <pc:picChg chg="add mod modCrop">
          <ac:chgData name="Zoé Leu" userId="4585e03f-74c5-4da9-afb9-41201281e796" providerId="ADAL" clId="{C6637C5F-6722-4C82-ADBF-C0722783FE76}" dt="2026-02-05T12:47:19.130" v="1686" actId="1076"/>
          <ac:picMkLst>
            <pc:docMk/>
            <pc:sldMk cId="3530216017" sldId="315"/>
            <ac:picMk id="9" creationId="{E35984A2-8489-A9B0-F9CE-EDFB7C9161DA}"/>
          </ac:picMkLst>
        </pc:picChg>
      </pc:sldChg>
      <pc:sldChg chg="addSp delSp modSp add mod ord modNotesTx">
        <pc:chgData name="Zoé Leu" userId="4585e03f-74c5-4da9-afb9-41201281e796" providerId="ADAL" clId="{C6637C5F-6722-4C82-ADBF-C0722783FE76}" dt="2026-02-05T12:48:19.318" v="1842" actId="5793"/>
        <pc:sldMkLst>
          <pc:docMk/>
          <pc:sldMk cId="3062158094" sldId="316"/>
        </pc:sldMkLst>
        <pc:spChg chg="mod">
          <ac:chgData name="Zoé Leu" userId="4585e03f-74c5-4da9-afb9-41201281e796" providerId="ADAL" clId="{C6637C5F-6722-4C82-ADBF-C0722783FE76}" dt="2026-02-05T12:38:53.141" v="401" actId="20577"/>
          <ac:spMkLst>
            <pc:docMk/>
            <pc:sldMk cId="3062158094" sldId="316"/>
            <ac:spMk id="2" creationId="{9F94A0E3-C9E2-5D28-2201-FA726526EA18}"/>
          </ac:spMkLst>
        </pc:spChg>
        <pc:spChg chg="del">
          <ac:chgData name="Zoé Leu" userId="4585e03f-74c5-4da9-afb9-41201281e796" providerId="ADAL" clId="{C6637C5F-6722-4C82-ADBF-C0722783FE76}" dt="2026-02-05T12:37:48.578" v="393" actId="478"/>
          <ac:spMkLst>
            <pc:docMk/>
            <pc:sldMk cId="3062158094" sldId="316"/>
            <ac:spMk id="3" creationId="{D60B0E7D-3BD8-E6BC-5DEA-25E4E262E9A5}"/>
          </ac:spMkLst>
        </pc:spChg>
        <pc:spChg chg="add del mod">
          <ac:chgData name="Zoé Leu" userId="4585e03f-74c5-4da9-afb9-41201281e796" providerId="ADAL" clId="{C6637C5F-6722-4C82-ADBF-C0722783FE76}" dt="2026-02-05T12:37:50.530" v="394" actId="478"/>
          <ac:spMkLst>
            <pc:docMk/>
            <pc:sldMk cId="3062158094" sldId="316"/>
            <ac:spMk id="5" creationId="{D8662311-45DE-6432-2048-DFAB8A515A8D}"/>
          </ac:spMkLst>
        </pc:spChg>
        <pc:spChg chg="add mod">
          <ac:chgData name="Zoé Leu" userId="4585e03f-74c5-4da9-afb9-41201281e796" providerId="ADAL" clId="{C6637C5F-6722-4C82-ADBF-C0722783FE76}" dt="2026-02-05T12:48:19.318" v="1842" actId="5793"/>
          <ac:spMkLst>
            <pc:docMk/>
            <pc:sldMk cId="3062158094" sldId="316"/>
            <ac:spMk id="9" creationId="{C2F85BEA-94DF-8518-9477-8DC88E13D746}"/>
          </ac:spMkLst>
        </pc:spChg>
        <pc:picChg chg="del">
          <ac:chgData name="Zoé Leu" userId="4585e03f-74c5-4da9-afb9-41201281e796" providerId="ADAL" clId="{C6637C5F-6722-4C82-ADBF-C0722783FE76}" dt="2026-02-05T12:37:52.008" v="395" actId="478"/>
          <ac:picMkLst>
            <pc:docMk/>
            <pc:sldMk cId="3062158094" sldId="316"/>
            <ac:picMk id="6" creationId="{07CC8A43-A70E-017B-5C76-033E526B31A7}"/>
          </ac:picMkLst>
        </pc:picChg>
        <pc:picChg chg="add mod">
          <ac:chgData name="Zoé Leu" userId="4585e03f-74c5-4da9-afb9-41201281e796" providerId="ADAL" clId="{C6637C5F-6722-4C82-ADBF-C0722783FE76}" dt="2026-02-05T12:38:48.658" v="399" actId="1076"/>
          <ac:picMkLst>
            <pc:docMk/>
            <pc:sldMk cId="3062158094" sldId="316"/>
            <ac:picMk id="8" creationId="{32C5CA73-B6ED-9FAE-06F6-1E3B8DE3AB7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3E22D0-69DB-4AD2-BFDB-B6B0697DB30B}" type="datetimeFigureOut">
              <a:rPr lang="de-DE" smtClean="0"/>
              <a:t>09.02.2026</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62C47E-A6F7-498A-BC00-873284D75D54}" type="slidenum">
              <a:rPr lang="de-DE" smtClean="0"/>
              <a:t>‹Nr.›</a:t>
            </a:fld>
            <a:endParaRPr lang="de-DE" dirty="0"/>
          </a:p>
        </p:txBody>
      </p:sp>
    </p:spTree>
    <p:extLst>
      <p:ext uri="{BB962C8B-B14F-4D97-AF65-F5344CB8AC3E}">
        <p14:creationId xmlns:p14="http://schemas.microsoft.com/office/powerpoint/2010/main" val="3166854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0A2B6-884F-47F1-97D4-56FF4241B1BC}" type="datetimeFigureOut">
              <a:rPr lang="de-DE" smtClean="0"/>
              <a:t>09.02.2026</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F654A-7554-4E4B-9F02-6F44B6EE5359}" type="slidenum">
              <a:rPr lang="de-DE" smtClean="0"/>
              <a:t>‹Nr.›</a:t>
            </a:fld>
            <a:endParaRPr lang="de-DE" dirty="0"/>
          </a:p>
        </p:txBody>
      </p:sp>
    </p:spTree>
    <p:extLst>
      <p:ext uri="{BB962C8B-B14F-4D97-AF65-F5344CB8AC3E}">
        <p14:creationId xmlns:p14="http://schemas.microsoft.com/office/powerpoint/2010/main" val="87348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log.nationalmuseum.ch/fr/2020/07/une-mode-partie-en-fume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DFF654A-7554-4E4B-9F02-6F44B6EE5359}" type="slidenum">
              <a:rPr lang="de-DE" smtClean="0"/>
              <a:t>1</a:t>
            </a:fld>
            <a:endParaRPr lang="de-DE" dirty="0"/>
          </a:p>
        </p:txBody>
      </p:sp>
    </p:spTree>
    <p:extLst>
      <p:ext uri="{BB962C8B-B14F-4D97-AF65-F5344CB8AC3E}">
        <p14:creationId xmlns:p14="http://schemas.microsoft.com/office/powerpoint/2010/main" val="3234025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64FEB-6C04-4FA0-8DED-ADC315F3BD7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58649E3-3A58-E27A-C1B5-ECFC2703E63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DC92DA-AD3D-5E13-3AFE-90AA8B5EFA21}"/>
              </a:ext>
            </a:extLst>
          </p:cNvPr>
          <p:cNvSpPr>
            <a:spLocks noGrp="1"/>
          </p:cNvSpPr>
          <p:nvPr>
            <p:ph type="body" idx="1"/>
          </p:nvPr>
        </p:nvSpPr>
        <p:spPr/>
        <p:txBody>
          <a:bodyPr/>
          <a:lstStyle/>
          <a:p>
            <a:r>
              <a:rPr lang="de-DE" dirty="0" err="1"/>
              <a:t>Clôture</a:t>
            </a:r>
            <a:r>
              <a:rPr lang="de-DE" dirty="0"/>
              <a:t> :</a:t>
            </a:r>
          </a:p>
          <a:p>
            <a:r>
              <a:rPr lang="de-DE" dirty="0" err="1"/>
              <a:t>Chaque</a:t>
            </a:r>
            <a:r>
              <a:rPr lang="de-DE" dirty="0"/>
              <a:t> </a:t>
            </a:r>
            <a:r>
              <a:rPr lang="de-DE" dirty="0" err="1"/>
              <a:t>élève</a:t>
            </a:r>
            <a:r>
              <a:rPr lang="de-DE" dirty="0"/>
              <a:t> </a:t>
            </a:r>
            <a:r>
              <a:rPr lang="de-DE" dirty="0" err="1"/>
              <a:t>reçoit</a:t>
            </a:r>
            <a:r>
              <a:rPr lang="de-DE" dirty="0"/>
              <a:t> </a:t>
            </a:r>
            <a:r>
              <a:rPr lang="de-DE" dirty="0" err="1"/>
              <a:t>une</a:t>
            </a:r>
            <a:r>
              <a:rPr lang="de-DE" dirty="0"/>
              <a:t> </a:t>
            </a:r>
            <a:r>
              <a:rPr lang="de-DE" dirty="0" err="1"/>
              <a:t>feuille</a:t>
            </a:r>
            <a:r>
              <a:rPr lang="de-DE" dirty="0"/>
              <a:t> et </a:t>
            </a:r>
            <a:r>
              <a:rPr lang="de-DE" dirty="0" err="1"/>
              <a:t>une</a:t>
            </a:r>
            <a:r>
              <a:rPr lang="de-DE" dirty="0"/>
              <a:t> </a:t>
            </a:r>
            <a:r>
              <a:rPr lang="de-DE" dirty="0" err="1"/>
              <a:t>enveloppe</a:t>
            </a:r>
            <a:r>
              <a:rPr lang="de-DE" dirty="0"/>
              <a:t>. </a:t>
            </a:r>
            <a:r>
              <a:rPr lang="de-DE" dirty="0" err="1"/>
              <a:t>Chaque</a:t>
            </a:r>
            <a:r>
              <a:rPr lang="de-DE" dirty="0"/>
              <a:t> </a:t>
            </a:r>
            <a:r>
              <a:rPr lang="de-DE" dirty="0" err="1"/>
              <a:t>élève</a:t>
            </a:r>
            <a:r>
              <a:rPr lang="de-DE" dirty="0"/>
              <a:t> </a:t>
            </a:r>
            <a:r>
              <a:rPr lang="de-DE" dirty="0" err="1"/>
              <a:t>s‘écrit</a:t>
            </a:r>
            <a:r>
              <a:rPr lang="de-DE" dirty="0"/>
              <a:t> </a:t>
            </a:r>
            <a:r>
              <a:rPr lang="de-DE" dirty="0" err="1"/>
              <a:t>une</a:t>
            </a:r>
            <a:r>
              <a:rPr lang="de-DE" dirty="0"/>
              <a:t> </a:t>
            </a:r>
            <a:r>
              <a:rPr lang="de-DE" dirty="0" err="1"/>
              <a:t>lettre</a:t>
            </a:r>
            <a:r>
              <a:rPr lang="de-DE" dirty="0"/>
              <a:t> à </a:t>
            </a:r>
            <a:r>
              <a:rPr lang="de-DE" dirty="0" err="1"/>
              <a:t>lui</a:t>
            </a:r>
            <a:r>
              <a:rPr lang="de-DE" dirty="0"/>
              <a:t>/</a:t>
            </a:r>
            <a:r>
              <a:rPr lang="de-DE" dirty="0" err="1"/>
              <a:t>elle-même</a:t>
            </a:r>
            <a:r>
              <a:rPr lang="de-DE" dirty="0"/>
              <a:t> </a:t>
            </a:r>
            <a:r>
              <a:rPr lang="de-DE" dirty="0" err="1"/>
              <a:t>avec</a:t>
            </a:r>
            <a:r>
              <a:rPr lang="de-DE" dirty="0"/>
              <a:t> </a:t>
            </a:r>
            <a:r>
              <a:rPr lang="de-DE" dirty="0" err="1"/>
              <a:t>ses</a:t>
            </a:r>
            <a:r>
              <a:rPr lang="de-DE" dirty="0"/>
              <a:t> </a:t>
            </a:r>
            <a:r>
              <a:rPr lang="de-DE" dirty="0" err="1"/>
              <a:t>objectifs</a:t>
            </a:r>
            <a:r>
              <a:rPr lang="de-DE" dirty="0"/>
              <a:t> et </a:t>
            </a:r>
            <a:r>
              <a:rPr lang="de-DE" dirty="0" err="1"/>
              <a:t>ses</a:t>
            </a:r>
            <a:r>
              <a:rPr lang="de-DE" dirty="0"/>
              <a:t> </a:t>
            </a:r>
            <a:r>
              <a:rPr lang="de-DE" dirty="0" err="1"/>
              <a:t>souhaits</a:t>
            </a:r>
            <a:r>
              <a:rPr lang="de-DE" dirty="0"/>
              <a:t> </a:t>
            </a:r>
            <a:r>
              <a:rPr lang="de-DE" dirty="0" err="1"/>
              <a:t>personnels</a:t>
            </a:r>
            <a:r>
              <a:rPr lang="de-DE" dirty="0"/>
              <a:t>. </a:t>
            </a:r>
            <a:r>
              <a:rPr lang="de-DE" dirty="0" err="1"/>
              <a:t>Chaque</a:t>
            </a:r>
            <a:r>
              <a:rPr lang="de-DE" dirty="0"/>
              <a:t> </a:t>
            </a:r>
            <a:r>
              <a:rPr lang="de-DE" dirty="0" err="1"/>
              <a:t>enveloppe</a:t>
            </a:r>
            <a:r>
              <a:rPr lang="de-DE" dirty="0"/>
              <a:t> </a:t>
            </a:r>
            <a:r>
              <a:rPr lang="de-DE" dirty="0" err="1"/>
              <a:t>doit</a:t>
            </a:r>
            <a:r>
              <a:rPr lang="de-DE" dirty="0"/>
              <a:t> </a:t>
            </a:r>
            <a:r>
              <a:rPr lang="de-DE" dirty="0" err="1"/>
              <a:t>avec</a:t>
            </a:r>
            <a:r>
              <a:rPr lang="de-DE" dirty="0"/>
              <a:t> comme </a:t>
            </a:r>
            <a:r>
              <a:rPr lang="de-DE" dirty="0" err="1"/>
              <a:t>destinataire</a:t>
            </a:r>
            <a:r>
              <a:rPr lang="de-DE" dirty="0"/>
              <a:t> le </a:t>
            </a:r>
            <a:r>
              <a:rPr lang="de-DE" dirty="0" err="1"/>
              <a:t>nom</a:t>
            </a:r>
            <a:r>
              <a:rPr lang="de-DE" dirty="0"/>
              <a:t> de </a:t>
            </a:r>
            <a:r>
              <a:rPr lang="de-DE" dirty="0" err="1"/>
              <a:t>l‘élève</a:t>
            </a:r>
            <a:r>
              <a:rPr lang="de-DE" dirty="0"/>
              <a:t> </a:t>
            </a:r>
            <a:r>
              <a:rPr lang="de-DE" dirty="0" err="1"/>
              <a:t>qui</a:t>
            </a:r>
            <a:r>
              <a:rPr lang="de-DE" dirty="0"/>
              <a:t> </a:t>
            </a:r>
            <a:r>
              <a:rPr lang="de-DE" dirty="0" err="1"/>
              <a:t>l‘a</a:t>
            </a:r>
            <a:r>
              <a:rPr lang="de-DE" dirty="0"/>
              <a:t> </a:t>
            </a:r>
            <a:r>
              <a:rPr lang="de-DE" dirty="0" err="1"/>
              <a:t>écrite</a:t>
            </a:r>
            <a:r>
              <a:rPr lang="de-DE" dirty="0"/>
              <a:t>, </a:t>
            </a:r>
            <a:r>
              <a:rPr lang="de-DE" dirty="0" err="1"/>
              <a:t>ainsi</a:t>
            </a:r>
            <a:r>
              <a:rPr lang="de-DE" dirty="0"/>
              <a:t> </a:t>
            </a:r>
            <a:r>
              <a:rPr lang="de-DE" dirty="0" err="1"/>
              <a:t>cela</a:t>
            </a:r>
            <a:r>
              <a:rPr lang="de-DE" dirty="0"/>
              <a:t> </a:t>
            </a:r>
            <a:r>
              <a:rPr lang="de-DE" dirty="0" err="1"/>
              <a:t>permet</a:t>
            </a:r>
            <a:r>
              <a:rPr lang="de-DE" dirty="0"/>
              <a:t> de les </a:t>
            </a:r>
            <a:r>
              <a:rPr lang="de-DE" dirty="0" err="1"/>
              <a:t>distribuer</a:t>
            </a:r>
            <a:r>
              <a:rPr lang="de-DE" dirty="0"/>
              <a:t> plus </a:t>
            </a:r>
            <a:r>
              <a:rPr lang="de-DE" dirty="0" err="1"/>
              <a:t>tard</a:t>
            </a:r>
            <a:r>
              <a:rPr lang="de-DE" dirty="0"/>
              <a:t>.</a:t>
            </a:r>
          </a:p>
          <a:p>
            <a:r>
              <a:rPr lang="de-DE" dirty="0" err="1"/>
              <a:t>L‘enseignant</a:t>
            </a:r>
            <a:r>
              <a:rPr lang="de-DE" dirty="0"/>
              <a:t>-e </a:t>
            </a:r>
            <a:r>
              <a:rPr lang="de-DE" dirty="0" err="1"/>
              <a:t>conserve</a:t>
            </a:r>
            <a:r>
              <a:rPr lang="de-DE" dirty="0"/>
              <a:t> les lettres </a:t>
            </a:r>
            <a:r>
              <a:rPr lang="de-DE" dirty="0" err="1"/>
              <a:t>fermées</a:t>
            </a:r>
            <a:r>
              <a:rPr lang="de-DE" dirty="0"/>
              <a:t> et ne les </a:t>
            </a:r>
            <a:r>
              <a:rPr lang="de-DE" dirty="0" err="1"/>
              <a:t>consulte</a:t>
            </a:r>
            <a:r>
              <a:rPr lang="de-DE" dirty="0"/>
              <a:t> </a:t>
            </a:r>
            <a:r>
              <a:rPr lang="de-DE" dirty="0" err="1"/>
              <a:t>pas</a:t>
            </a:r>
            <a:r>
              <a:rPr lang="de-DE" dirty="0"/>
              <a:t>. Il </a:t>
            </a:r>
            <a:r>
              <a:rPr lang="de-DE" dirty="0" err="1"/>
              <a:t>redonne</a:t>
            </a:r>
            <a:r>
              <a:rPr lang="de-DE" dirty="0"/>
              <a:t> les lettres </a:t>
            </a:r>
            <a:r>
              <a:rPr lang="de-DE" dirty="0" err="1"/>
              <a:t>aux</a:t>
            </a:r>
            <a:r>
              <a:rPr lang="de-DE" dirty="0"/>
              <a:t> </a:t>
            </a:r>
            <a:r>
              <a:rPr lang="de-DE" dirty="0" err="1"/>
              <a:t>jeunes</a:t>
            </a:r>
            <a:r>
              <a:rPr lang="de-DE" dirty="0"/>
              <a:t> après </a:t>
            </a:r>
            <a:r>
              <a:rPr lang="de-DE" dirty="0" err="1"/>
              <a:t>une</a:t>
            </a:r>
            <a:r>
              <a:rPr lang="de-DE" dirty="0"/>
              <a:t> </a:t>
            </a:r>
            <a:r>
              <a:rPr lang="de-DE" dirty="0" err="1"/>
              <a:t>période</a:t>
            </a:r>
            <a:r>
              <a:rPr lang="de-DE" dirty="0"/>
              <a:t> </a:t>
            </a:r>
            <a:r>
              <a:rPr lang="de-DE" dirty="0" err="1"/>
              <a:t>donnée</a:t>
            </a:r>
            <a:r>
              <a:rPr lang="de-DE" dirty="0"/>
              <a:t> (à </a:t>
            </a:r>
            <a:r>
              <a:rPr lang="de-DE" dirty="0" err="1"/>
              <a:t>définir</a:t>
            </a:r>
            <a:r>
              <a:rPr lang="de-DE" dirty="0"/>
              <a:t>). </a:t>
            </a:r>
          </a:p>
        </p:txBody>
      </p:sp>
      <p:sp>
        <p:nvSpPr>
          <p:cNvPr id="4" name="Foliennummernplatzhalter 3">
            <a:extLst>
              <a:ext uri="{FF2B5EF4-FFF2-40B4-BE49-F238E27FC236}">
                <a16:creationId xmlns:a16="http://schemas.microsoft.com/office/drawing/2014/main" id="{96F22EE0-6038-25E9-220B-C5F4D55D5197}"/>
              </a:ext>
            </a:extLst>
          </p:cNvPr>
          <p:cNvSpPr>
            <a:spLocks noGrp="1"/>
          </p:cNvSpPr>
          <p:nvPr>
            <p:ph type="sldNum" sz="quarter" idx="10"/>
          </p:nvPr>
        </p:nvSpPr>
        <p:spPr/>
        <p:txBody>
          <a:bodyPr/>
          <a:lstStyle/>
          <a:p>
            <a:fld id="{0DFF654A-7554-4E4B-9F02-6F44B6EE5359}" type="slidenum">
              <a:rPr lang="de-DE" smtClean="0"/>
              <a:t>15</a:t>
            </a:fld>
            <a:endParaRPr lang="de-DE" dirty="0"/>
          </a:p>
        </p:txBody>
      </p:sp>
    </p:spTree>
    <p:extLst>
      <p:ext uri="{BB962C8B-B14F-4D97-AF65-F5344CB8AC3E}">
        <p14:creationId xmlns:p14="http://schemas.microsoft.com/office/powerpoint/2010/main" val="297676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Sources : </a:t>
            </a:r>
            <a:r>
              <a:rPr lang="fr-FR" dirty="0">
                <a:hlinkClick r:id="rId3"/>
              </a:rPr>
              <a:t>L’histoire de la Suisse – Une mode partie en fumée</a:t>
            </a:r>
            <a:endParaRPr lang="de-CH" dirty="0"/>
          </a:p>
        </p:txBody>
      </p:sp>
      <p:sp>
        <p:nvSpPr>
          <p:cNvPr id="4" name="Espace réservé du numéro de diapositive 3"/>
          <p:cNvSpPr>
            <a:spLocks noGrp="1"/>
          </p:cNvSpPr>
          <p:nvPr>
            <p:ph type="sldNum" sz="quarter" idx="5"/>
          </p:nvPr>
        </p:nvSpPr>
        <p:spPr/>
        <p:txBody>
          <a:bodyPr/>
          <a:lstStyle/>
          <a:p>
            <a:fld id="{0DFF654A-7554-4E4B-9F02-6F44B6EE5359}" type="slidenum">
              <a:rPr lang="de-DE" smtClean="0"/>
              <a:t>2</a:t>
            </a:fld>
            <a:endParaRPr lang="de-DE" dirty="0"/>
          </a:p>
        </p:txBody>
      </p:sp>
    </p:spTree>
    <p:extLst>
      <p:ext uri="{BB962C8B-B14F-4D97-AF65-F5344CB8AC3E}">
        <p14:creationId xmlns:p14="http://schemas.microsoft.com/office/powerpoint/2010/main" val="61891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Quelques faits et chiffres sur la consommation de nicotine en Suisse à voir avec les élèves, avant le quiz !</a:t>
            </a:r>
            <a:endParaRPr lang="de-CH" dirty="0"/>
          </a:p>
        </p:txBody>
      </p:sp>
      <p:sp>
        <p:nvSpPr>
          <p:cNvPr id="4" name="Espace réservé du numéro de diapositive 3"/>
          <p:cNvSpPr>
            <a:spLocks noGrp="1"/>
          </p:cNvSpPr>
          <p:nvPr>
            <p:ph type="sldNum" sz="quarter" idx="5"/>
          </p:nvPr>
        </p:nvSpPr>
        <p:spPr/>
        <p:txBody>
          <a:bodyPr/>
          <a:lstStyle/>
          <a:p>
            <a:fld id="{0DFF654A-7554-4E4B-9F02-6F44B6EE5359}" type="slidenum">
              <a:rPr lang="de-DE" smtClean="0"/>
              <a:t>3</a:t>
            </a:fld>
            <a:endParaRPr lang="de-DE" dirty="0"/>
          </a:p>
        </p:txBody>
      </p:sp>
    </p:spTree>
    <p:extLst>
      <p:ext uri="{BB962C8B-B14F-4D97-AF65-F5344CB8AC3E}">
        <p14:creationId xmlns:p14="http://schemas.microsoft.com/office/powerpoint/2010/main" val="1410086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5"/>
          </p:nvPr>
        </p:nvSpPr>
        <p:spPr/>
        <p:txBody>
          <a:bodyPr/>
          <a:lstStyle/>
          <a:p>
            <a:fld id="{0DFF654A-7554-4E4B-9F02-6F44B6EE5359}" type="slidenum">
              <a:rPr lang="de-DE" smtClean="0"/>
              <a:t>6</a:t>
            </a:fld>
            <a:endParaRPr lang="de-DE" dirty="0"/>
          </a:p>
        </p:txBody>
      </p:sp>
    </p:spTree>
    <p:extLst>
      <p:ext uri="{BB962C8B-B14F-4D97-AF65-F5344CB8AC3E}">
        <p14:creationId xmlns:p14="http://schemas.microsoft.com/office/powerpoint/2010/main" val="3352370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4AB96-BAD3-7997-AE62-787AB25E84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D20BFB-DC7B-033D-95DC-7D33D6E5367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84C575D-EE87-54A3-BE94-1C961AF2F1E4}"/>
              </a:ext>
            </a:extLst>
          </p:cNvPr>
          <p:cNvSpPr>
            <a:spLocks noGrp="1"/>
          </p:cNvSpPr>
          <p:nvPr>
            <p:ph type="body" idx="1"/>
          </p:nvPr>
        </p:nvSpPr>
        <p:spPr/>
        <p:txBody>
          <a:bodyPr/>
          <a:lstStyle/>
          <a:p>
            <a:endParaRPr lang="de-CH" dirty="0"/>
          </a:p>
        </p:txBody>
      </p:sp>
      <p:sp>
        <p:nvSpPr>
          <p:cNvPr id="4" name="Espace réservé du numéro de diapositive 3">
            <a:extLst>
              <a:ext uri="{FF2B5EF4-FFF2-40B4-BE49-F238E27FC236}">
                <a16:creationId xmlns:a16="http://schemas.microsoft.com/office/drawing/2014/main" id="{94BA1253-29B6-923A-6441-0AC5D678B6A2}"/>
              </a:ext>
            </a:extLst>
          </p:cNvPr>
          <p:cNvSpPr>
            <a:spLocks noGrp="1"/>
          </p:cNvSpPr>
          <p:nvPr>
            <p:ph type="sldNum" sz="quarter" idx="5"/>
          </p:nvPr>
        </p:nvSpPr>
        <p:spPr/>
        <p:txBody>
          <a:bodyPr/>
          <a:lstStyle/>
          <a:p>
            <a:fld id="{0DFF654A-7554-4E4B-9F02-6F44B6EE5359}" type="slidenum">
              <a:rPr lang="de-DE" smtClean="0"/>
              <a:t>7</a:t>
            </a:fld>
            <a:endParaRPr lang="de-DE" dirty="0"/>
          </a:p>
        </p:txBody>
      </p:sp>
    </p:spTree>
    <p:extLst>
      <p:ext uri="{BB962C8B-B14F-4D97-AF65-F5344CB8AC3E}">
        <p14:creationId xmlns:p14="http://schemas.microsoft.com/office/powerpoint/2010/main" val="40497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3DC88-74BD-157F-8DA3-689B22F7D8E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8FA7FE-0453-510A-BBAB-325C4928422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C0CED41-D9E5-E4D4-7C4A-99EABB08DFCE}"/>
              </a:ext>
            </a:extLst>
          </p:cNvPr>
          <p:cNvSpPr>
            <a:spLocks noGrp="1"/>
          </p:cNvSpPr>
          <p:nvPr>
            <p:ph type="body" idx="1"/>
          </p:nvPr>
        </p:nvSpPr>
        <p:spPr/>
        <p:txBody>
          <a:bodyPr/>
          <a:lstStyle/>
          <a:p>
            <a:endParaRPr lang="de-CH" dirty="0"/>
          </a:p>
        </p:txBody>
      </p:sp>
      <p:sp>
        <p:nvSpPr>
          <p:cNvPr id="4" name="Espace réservé du numéro de diapositive 3">
            <a:extLst>
              <a:ext uri="{FF2B5EF4-FFF2-40B4-BE49-F238E27FC236}">
                <a16:creationId xmlns:a16="http://schemas.microsoft.com/office/drawing/2014/main" id="{61773AD1-C793-670B-A828-C0CD68645A1F}"/>
              </a:ext>
            </a:extLst>
          </p:cNvPr>
          <p:cNvSpPr>
            <a:spLocks noGrp="1"/>
          </p:cNvSpPr>
          <p:nvPr>
            <p:ph type="sldNum" sz="quarter" idx="5"/>
          </p:nvPr>
        </p:nvSpPr>
        <p:spPr/>
        <p:txBody>
          <a:bodyPr/>
          <a:lstStyle/>
          <a:p>
            <a:fld id="{0DFF654A-7554-4E4B-9F02-6F44B6EE5359}" type="slidenum">
              <a:rPr lang="de-DE" smtClean="0"/>
              <a:t>8</a:t>
            </a:fld>
            <a:endParaRPr lang="de-DE" dirty="0"/>
          </a:p>
        </p:txBody>
      </p:sp>
    </p:spTree>
    <p:extLst>
      <p:ext uri="{BB962C8B-B14F-4D97-AF65-F5344CB8AC3E}">
        <p14:creationId xmlns:p14="http://schemas.microsoft.com/office/powerpoint/2010/main" val="3943177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4A52B-97CB-0393-857F-0B9143F807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05CD2A-A112-152C-9E18-9321B76508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0C83813-C478-7756-7271-310ED74FA669}"/>
              </a:ext>
            </a:extLst>
          </p:cNvPr>
          <p:cNvSpPr>
            <a:spLocks noGrp="1"/>
          </p:cNvSpPr>
          <p:nvPr>
            <p:ph type="body" idx="1"/>
          </p:nvPr>
        </p:nvSpPr>
        <p:spPr/>
        <p:txBody>
          <a:bodyPr/>
          <a:lstStyle/>
          <a:p>
            <a:endParaRPr lang="de-CH" dirty="0"/>
          </a:p>
        </p:txBody>
      </p:sp>
      <p:sp>
        <p:nvSpPr>
          <p:cNvPr id="4" name="Espace réservé du numéro de diapositive 3">
            <a:extLst>
              <a:ext uri="{FF2B5EF4-FFF2-40B4-BE49-F238E27FC236}">
                <a16:creationId xmlns:a16="http://schemas.microsoft.com/office/drawing/2014/main" id="{46967838-4AFD-60AE-260B-F556C3B0A8BE}"/>
              </a:ext>
            </a:extLst>
          </p:cNvPr>
          <p:cNvSpPr>
            <a:spLocks noGrp="1"/>
          </p:cNvSpPr>
          <p:nvPr>
            <p:ph type="sldNum" sz="quarter" idx="5"/>
          </p:nvPr>
        </p:nvSpPr>
        <p:spPr/>
        <p:txBody>
          <a:bodyPr/>
          <a:lstStyle/>
          <a:p>
            <a:fld id="{0DFF654A-7554-4E4B-9F02-6F44B6EE5359}" type="slidenum">
              <a:rPr lang="de-DE" smtClean="0"/>
              <a:t>9</a:t>
            </a:fld>
            <a:endParaRPr lang="de-DE" dirty="0"/>
          </a:p>
        </p:txBody>
      </p:sp>
    </p:spTree>
    <p:extLst>
      <p:ext uri="{BB962C8B-B14F-4D97-AF65-F5344CB8AC3E}">
        <p14:creationId xmlns:p14="http://schemas.microsoft.com/office/powerpoint/2010/main" val="445574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8B56D-8B14-D866-A2BC-AE380032D5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1467787-C263-9697-0195-D53BC31971D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09DEEA1-EE88-8F17-6F76-41F7A3F3F71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0AAB3B3-DC65-8E59-D922-E3BC2EFF39A9}"/>
              </a:ext>
            </a:extLst>
          </p:cNvPr>
          <p:cNvSpPr>
            <a:spLocks noGrp="1"/>
          </p:cNvSpPr>
          <p:nvPr>
            <p:ph type="sldNum" sz="quarter" idx="10"/>
          </p:nvPr>
        </p:nvSpPr>
        <p:spPr/>
        <p:txBody>
          <a:bodyPr/>
          <a:lstStyle/>
          <a:p>
            <a:fld id="{0DFF654A-7554-4E4B-9F02-6F44B6EE5359}" type="slidenum">
              <a:rPr lang="de-DE" smtClean="0"/>
              <a:t>13</a:t>
            </a:fld>
            <a:endParaRPr lang="de-DE" dirty="0"/>
          </a:p>
        </p:txBody>
      </p:sp>
    </p:spTree>
    <p:extLst>
      <p:ext uri="{BB962C8B-B14F-4D97-AF65-F5344CB8AC3E}">
        <p14:creationId xmlns:p14="http://schemas.microsoft.com/office/powerpoint/2010/main" val="4115504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DFF654A-7554-4E4B-9F02-6F44B6EE5359}" type="slidenum">
              <a:rPr lang="de-DE" smtClean="0"/>
              <a:t>14</a:t>
            </a:fld>
            <a:endParaRPr lang="de-DE" dirty="0"/>
          </a:p>
        </p:txBody>
      </p:sp>
    </p:spTree>
    <p:extLst>
      <p:ext uri="{BB962C8B-B14F-4D97-AF65-F5344CB8AC3E}">
        <p14:creationId xmlns:p14="http://schemas.microsoft.com/office/powerpoint/2010/main" val="324158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
        <p:nvSpPr>
          <p:cNvPr id="2" name="Titel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fr-FR" noProof="0"/>
              <a:t>Modifiez le style du titre</a:t>
            </a:r>
            <a:endParaRPr lang="de-DE" noProof="0" dirty="0"/>
          </a:p>
        </p:txBody>
      </p:sp>
      <p:sp>
        <p:nvSpPr>
          <p:cNvPr id="3" name="Untertitel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fr-FR" noProof="0"/>
              <a:t>Modifiez le style des sous-titres du masque</a:t>
            </a:r>
            <a:endParaRPr lang="de-DE" noProof="0" dirty="0"/>
          </a:p>
        </p:txBody>
      </p:sp>
      <p:cxnSp>
        <p:nvCxnSpPr>
          <p:cNvPr id="9" name="Gerader Verbinde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umsplatzhalter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6A53FAFE-A8FF-49BF-8B95-C1A5C14FF84D}" type="datetime1">
              <a:rPr lang="de-DE" noProof="0" smtClean="0"/>
              <a:t>09.02.2026</a:t>
            </a:fld>
            <a:endParaRPr lang="de-DE" noProof="0" dirty="0"/>
          </a:p>
        </p:txBody>
      </p:sp>
      <p:sp>
        <p:nvSpPr>
          <p:cNvPr id="5" name="Fußzeilenplatzhalt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endParaRPr lang="de-DE" noProof="0" dirty="0"/>
          </a:p>
        </p:txBody>
      </p:sp>
      <p:sp>
        <p:nvSpPr>
          <p:cNvPr id="6" name="Foliennummernplatzhalt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262343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fr-FR" noProof="0"/>
              <a:t>Modifiez le style du titre</a:t>
            </a:r>
            <a:endParaRPr lang="de-DE" noProof="0" dirty="0"/>
          </a:p>
        </p:txBody>
      </p:sp>
      <p:sp>
        <p:nvSpPr>
          <p:cNvPr id="3" name="Inhaltsplatzhalter 2"/>
          <p:cNvSpPr>
            <a:spLocks noGrp="1"/>
          </p:cNvSpPr>
          <p:nvPr>
            <p:ph idx="1"/>
          </p:nvPr>
        </p:nvSpPr>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de-DE" noProof="0" dirty="0"/>
          </a:p>
        </p:txBody>
      </p:sp>
      <p:sp>
        <p:nvSpPr>
          <p:cNvPr id="7" name="Datumsplatzhalt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A5DA952A-262B-4C09-82C5-587247F1B81B}" type="datetime1">
              <a:rPr lang="de-DE" noProof="0" smtClean="0"/>
              <a:t>09.02.2026</a:t>
            </a:fld>
            <a:endParaRPr lang="de-DE" noProof="0" dirty="0"/>
          </a:p>
        </p:txBody>
      </p:sp>
      <p:sp>
        <p:nvSpPr>
          <p:cNvPr id="8" name="Fußzeilenplatzhalt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endParaRPr lang="de-DE" noProof="0" dirty="0"/>
          </a:p>
        </p:txBody>
      </p:sp>
      <p:sp>
        <p:nvSpPr>
          <p:cNvPr id="9" name="Foliennummernplatzhalt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fr-FR" noProof="0"/>
              <a:t>Modifiez le style du titre</a:t>
            </a:r>
            <a:endParaRPr lang="de-DE" noProof="0" dirty="0"/>
          </a:p>
        </p:txBody>
      </p:sp>
      <p:sp>
        <p:nvSpPr>
          <p:cNvPr id="3" name="Textplatzhalter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Cliquez pour modifier les styles du texte du masque</a:t>
            </a:r>
          </a:p>
        </p:txBody>
      </p:sp>
      <p:cxnSp>
        <p:nvCxnSpPr>
          <p:cNvPr id="9" name="Gerader Verbinde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umsplatzhalter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CF005D64-4B99-448C-A713-09FA5439052A}" type="datetime1">
              <a:rPr lang="de-DE" noProof="0" smtClean="0"/>
              <a:t>09.02.2026</a:t>
            </a:fld>
            <a:endParaRPr lang="de-DE" noProof="0" dirty="0"/>
          </a:p>
        </p:txBody>
      </p:sp>
      <p:sp>
        <p:nvSpPr>
          <p:cNvPr id="8" name="Fußzeilenplatzhalt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de-DE" noProof="0" dirty="0"/>
          </a:p>
        </p:txBody>
      </p:sp>
      <p:sp>
        <p:nvSpPr>
          <p:cNvPr id="11" name="Foliennummernplatzhalt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el 7"/>
          <p:cNvSpPr>
            <a:spLocks noGrp="1"/>
          </p:cNvSpPr>
          <p:nvPr>
            <p:ph type="title"/>
          </p:nvPr>
        </p:nvSpPr>
        <p:spPr>
          <a:xfrm>
            <a:off x="1097280" y="286603"/>
            <a:ext cx="10058400" cy="1450757"/>
          </a:xfrm>
        </p:spPr>
        <p:txBody>
          <a:bodyPr rtlCol="0"/>
          <a:lstStyle/>
          <a:p>
            <a:pPr rtl="0"/>
            <a:r>
              <a:rPr lang="fr-FR" noProof="0"/>
              <a:t>Modifiez le style du titre</a:t>
            </a:r>
            <a:endParaRPr lang="de-DE" noProof="0" dirty="0"/>
          </a:p>
        </p:txBody>
      </p:sp>
      <p:sp>
        <p:nvSpPr>
          <p:cNvPr id="3" name="Inhaltsplatzhalter 2"/>
          <p:cNvSpPr>
            <a:spLocks noGrp="1"/>
          </p:cNvSpPr>
          <p:nvPr>
            <p:ph sz="half" idx="1"/>
          </p:nvPr>
        </p:nvSpPr>
        <p:spPr>
          <a:xfrm>
            <a:off x="1097280" y="2120900"/>
            <a:ext cx="4639736" cy="3748193"/>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de-DE" noProof="0" dirty="0"/>
          </a:p>
        </p:txBody>
      </p:sp>
      <p:sp>
        <p:nvSpPr>
          <p:cNvPr id="4" name="Inhaltsplatzhalter 3"/>
          <p:cNvSpPr>
            <a:spLocks noGrp="1"/>
          </p:cNvSpPr>
          <p:nvPr>
            <p:ph sz="half" idx="2"/>
          </p:nvPr>
        </p:nvSpPr>
        <p:spPr>
          <a:xfrm>
            <a:off x="6515944" y="2120900"/>
            <a:ext cx="4639736" cy="3748194"/>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de-DE" noProof="0" dirty="0"/>
          </a:p>
        </p:txBody>
      </p:sp>
      <p:sp>
        <p:nvSpPr>
          <p:cNvPr id="2" name="Datumsplatzhalter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6229FE05-7231-43BE-B847-3AFA4A19CBAA}" type="datetime1">
              <a:rPr lang="de-DE" noProof="0" smtClean="0"/>
              <a:t>09.02.2026</a:t>
            </a:fld>
            <a:endParaRPr lang="de-DE" noProof="0" dirty="0"/>
          </a:p>
        </p:txBody>
      </p:sp>
      <p:sp>
        <p:nvSpPr>
          <p:cNvPr id="9" name="Fußzeilenplatzhalt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endParaRPr lang="de-DE" noProof="0" dirty="0"/>
          </a:p>
        </p:txBody>
      </p:sp>
      <p:sp>
        <p:nvSpPr>
          <p:cNvPr id="10" name="Foliennummernplatzhalt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el 9"/>
          <p:cNvSpPr>
            <a:spLocks noGrp="1"/>
          </p:cNvSpPr>
          <p:nvPr>
            <p:ph type="title"/>
          </p:nvPr>
        </p:nvSpPr>
        <p:spPr>
          <a:xfrm>
            <a:off x="1097280" y="286603"/>
            <a:ext cx="10058400" cy="1450757"/>
          </a:xfrm>
        </p:spPr>
        <p:txBody>
          <a:bodyPr rtlCol="0"/>
          <a:lstStyle/>
          <a:p>
            <a:pPr rtl="0"/>
            <a:r>
              <a:rPr lang="fr-FR" noProof="0"/>
              <a:t>Modifiez le style du titre</a:t>
            </a:r>
            <a:endParaRPr lang="de-DE" noProof="0" dirty="0"/>
          </a:p>
        </p:txBody>
      </p:sp>
      <p:sp>
        <p:nvSpPr>
          <p:cNvPr id="3" name="Textplatzhalter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4" name="Inhaltsplatzhalter 3"/>
          <p:cNvSpPr>
            <a:spLocks noGrp="1"/>
          </p:cNvSpPr>
          <p:nvPr>
            <p:ph sz="half" idx="2"/>
          </p:nvPr>
        </p:nvSpPr>
        <p:spPr>
          <a:xfrm>
            <a:off x="1097280" y="2958274"/>
            <a:ext cx="4639736" cy="2910821"/>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de-DE" noProof="0" dirty="0"/>
          </a:p>
        </p:txBody>
      </p:sp>
      <p:sp>
        <p:nvSpPr>
          <p:cNvPr id="5" name="Textplatzhalter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6" name="Inhaltsplatzhalter 5"/>
          <p:cNvSpPr>
            <a:spLocks noGrp="1"/>
          </p:cNvSpPr>
          <p:nvPr>
            <p:ph sz="quarter" idx="4"/>
          </p:nvPr>
        </p:nvSpPr>
        <p:spPr>
          <a:xfrm>
            <a:off x="6515944" y="2958273"/>
            <a:ext cx="4639736" cy="2910821"/>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de-DE" noProof="0" dirty="0"/>
          </a:p>
        </p:txBody>
      </p:sp>
      <p:sp>
        <p:nvSpPr>
          <p:cNvPr id="2" name="Datumsplatzhalt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5B53D26F-6680-425F-97AB-0E8697BD65E2}" type="datetime1">
              <a:rPr lang="de-DE" noProof="0" smtClean="0"/>
              <a:t>09.02.2026</a:t>
            </a:fld>
            <a:endParaRPr lang="de-DE" noProof="0" dirty="0"/>
          </a:p>
        </p:txBody>
      </p:sp>
      <p:sp>
        <p:nvSpPr>
          <p:cNvPr id="11" name="Fußzeilenplatzhalt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endParaRPr lang="de-DE" noProof="0" dirty="0"/>
          </a:p>
        </p:txBody>
      </p:sp>
      <p:sp>
        <p:nvSpPr>
          <p:cNvPr id="12" name="Foliennummernplatzhalt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fr-FR" noProof="0"/>
              <a:t>Modifiez le style du titre</a:t>
            </a:r>
            <a:endParaRPr lang="de-DE" noProof="0" dirty="0"/>
          </a:p>
        </p:txBody>
      </p:sp>
      <p:sp>
        <p:nvSpPr>
          <p:cNvPr id="6" name="Datumsplatzhalter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DA3ECD2-F655-4F1D-98E0-52599BF52BCA}" type="datetime1">
              <a:rPr lang="de-DE" noProof="0" smtClean="0"/>
              <a:t>09.02.2026</a:t>
            </a:fld>
            <a:endParaRPr lang="de-DE" noProof="0" dirty="0"/>
          </a:p>
        </p:txBody>
      </p:sp>
      <p:sp>
        <p:nvSpPr>
          <p:cNvPr id="7" name="Fußzeilenplatzhalt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endParaRPr lang="de-DE" noProof="0" dirty="0"/>
          </a:p>
        </p:txBody>
      </p:sp>
      <p:sp>
        <p:nvSpPr>
          <p:cNvPr id="8" name="Foliennummernplatzhalt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umsplatzhalt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B48DB74F-2903-429A-9E94-EB396A414E9D}" type="datetime1">
              <a:rPr lang="de-DE" noProof="0" smtClean="0"/>
              <a:t>09.02.2026</a:t>
            </a:fld>
            <a:endParaRPr lang="de-DE" noProof="0" dirty="0"/>
          </a:p>
        </p:txBody>
      </p:sp>
      <p:sp>
        <p:nvSpPr>
          <p:cNvPr id="3" name="Fußzeilenplatzhalt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de-DE" noProof="0" dirty="0"/>
          </a:p>
        </p:txBody>
      </p:sp>
      <p:sp>
        <p:nvSpPr>
          <p:cNvPr id="4" name="Foliennummernplatzhalt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Beschriftun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fr-FR" noProof="0"/>
              <a:t>Modifiez le style du titre</a:t>
            </a:r>
            <a:endParaRPr lang="de-DE" noProof="0" dirty="0"/>
          </a:p>
        </p:txBody>
      </p:sp>
      <p:sp>
        <p:nvSpPr>
          <p:cNvPr id="3" name="Inhaltsplatzhalter 2"/>
          <p:cNvSpPr>
            <a:spLocks noGrp="1"/>
          </p:cNvSpPr>
          <p:nvPr>
            <p:ph idx="1"/>
          </p:nvPr>
        </p:nvSpPr>
        <p:spPr>
          <a:xfrm>
            <a:off x="5458984" y="812799"/>
            <a:ext cx="5928344" cy="5294757"/>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de-DE" noProof="0" dirty="0"/>
          </a:p>
        </p:txBody>
      </p:sp>
      <p:sp>
        <p:nvSpPr>
          <p:cNvPr id="4" name="Textplatzhalter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5" name="Datumsplatzhalter 4"/>
          <p:cNvSpPr>
            <a:spLocks noGrp="1"/>
          </p:cNvSpPr>
          <p:nvPr>
            <p:ph type="dt" sz="half" idx="10"/>
          </p:nvPr>
        </p:nvSpPr>
        <p:spPr>
          <a:xfrm>
            <a:off x="643464" y="6446520"/>
            <a:ext cx="3517568" cy="365125"/>
          </a:xfrm>
        </p:spPr>
        <p:txBody>
          <a:bodyPr rtlCol="0"/>
          <a:lstStyle>
            <a:lvl1pPr algn="l">
              <a:defRPr/>
            </a:lvl1pPr>
          </a:lstStyle>
          <a:p>
            <a:pPr rtl="0"/>
            <a:fld id="{CFA574F0-4503-424B-A28D-924B84ECEA2A}" type="datetime1">
              <a:rPr lang="de-DE" noProof="0" smtClean="0"/>
              <a:t>09.02.2026</a:t>
            </a:fld>
            <a:endParaRPr lang="de-DE" noProof="0" dirty="0"/>
          </a:p>
        </p:txBody>
      </p:sp>
      <p:sp>
        <p:nvSpPr>
          <p:cNvPr id="6" name="Fußzeilenplatzhalter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endParaRPr lang="de-DE" noProof="0" dirty="0"/>
          </a:p>
        </p:txBody>
      </p:sp>
      <p:sp>
        <p:nvSpPr>
          <p:cNvPr id="7" name="Foliennummernplatzhalter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de-DE" noProof="0" smtClean="0"/>
              <a:pPr rtl="0"/>
              <a:t>‹Nr.›</a:t>
            </a:fld>
            <a:endParaRPr lang="de-DE" noProof="0"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Beschriftun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Bildplatzhalter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endParaRPr lang="de-DE" noProof="0" dirty="0"/>
          </a:p>
        </p:txBody>
      </p:sp>
      <p:sp>
        <p:nvSpPr>
          <p:cNvPr id="2" name="Titel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fr-FR" noProof="0"/>
              <a:t>Modifiez le style du titre</a:t>
            </a:r>
            <a:endParaRPr lang="de-DE" noProof="0" dirty="0"/>
          </a:p>
        </p:txBody>
      </p:sp>
      <p:sp>
        <p:nvSpPr>
          <p:cNvPr id="4" name="Textplatzhalter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5" name="Datumsplatzhalter 4"/>
          <p:cNvSpPr>
            <a:spLocks noGrp="1"/>
          </p:cNvSpPr>
          <p:nvPr>
            <p:ph type="dt" sz="half" idx="10"/>
          </p:nvPr>
        </p:nvSpPr>
        <p:spPr/>
        <p:txBody>
          <a:bodyPr rtlCol="0"/>
          <a:lstStyle>
            <a:lvl1pPr>
              <a:defRPr/>
            </a:lvl1pPr>
          </a:lstStyle>
          <a:p>
            <a:pPr rtl="0"/>
            <a:fld id="{93B6CE1F-19FD-43AD-A3FC-53284371392B}" type="datetime1">
              <a:rPr lang="de-DE" noProof="0" smtClean="0"/>
              <a:t>09.02.2026</a:t>
            </a:fld>
            <a:endParaRPr lang="de-DE" noProof="0" dirty="0"/>
          </a:p>
        </p:txBody>
      </p:sp>
      <p:sp>
        <p:nvSpPr>
          <p:cNvPr id="6" name="Fußzeilenplatzhalter 5"/>
          <p:cNvSpPr>
            <a:spLocks noGrp="1"/>
          </p:cNvSpPr>
          <p:nvPr>
            <p:ph type="ftr" sz="quarter" idx="11"/>
          </p:nvPr>
        </p:nvSpPr>
        <p:spPr>
          <a:xfrm>
            <a:off x="1097279" y="6446838"/>
            <a:ext cx="6818262" cy="365125"/>
          </a:xfrm>
        </p:spPr>
        <p:txBody>
          <a:bodyPr rtlCol="0"/>
          <a:lstStyle/>
          <a:p>
            <a:pPr algn="l" rtl="0"/>
            <a:endParaRPr lang="de-DE" noProof="0" dirty="0"/>
          </a:p>
        </p:txBody>
      </p:sp>
      <p:sp>
        <p:nvSpPr>
          <p:cNvPr id="7" name="Foliennummernplatzhalter 6"/>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
        <p:nvSpPr>
          <p:cNvPr id="2" name="Titelplatzhalt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de-DE" noProof="0" dirty="0"/>
              <a:t>Titelmasterformat durch Klicken bearbeiten</a:t>
            </a:r>
          </a:p>
        </p:txBody>
      </p:sp>
      <p:sp>
        <p:nvSpPr>
          <p:cNvPr id="3" name="Textplatzhalt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pPr rtl="0"/>
            <a:fld id="{5F6FD458-B8F2-4748-BB72-410F5C7102C5}" type="datetime1">
              <a:rPr lang="de-DE" noProof="0" smtClean="0"/>
              <a:t>09.02.2026</a:t>
            </a:fld>
            <a:endParaRPr lang="de-DE" noProof="0" dirty="0"/>
          </a:p>
        </p:txBody>
      </p:sp>
      <p:sp>
        <p:nvSpPr>
          <p:cNvPr id="5" name="Fußzeilenplatzhalt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pPr rtl="0"/>
            <a:endParaRPr lang="de-DE" noProof="0" dirty="0"/>
          </a:p>
        </p:txBody>
      </p:sp>
      <p:sp>
        <p:nvSpPr>
          <p:cNvPr id="6" name="Foliennummernplatzhalt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pPr rtl="0"/>
            <a:fld id="{3A98EE3D-8CD1-4C3F-BD1C-C98C9596463C}" type="slidenum">
              <a:rPr lang="de-DE" noProof="0" smtClean="0"/>
              <a:t>‹Nr.›</a:t>
            </a:fld>
            <a:endParaRPr lang="de-DE" noProof="0" dirty="0"/>
          </a:p>
        </p:txBody>
      </p:sp>
      <p:cxnSp>
        <p:nvCxnSpPr>
          <p:cNvPr id="10" name="Gerader Verbinde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suchtmonitoring.ch/fr/1/2-2.html?tabac-incidence-age-de-premiere-consommation=&amp;utm_source=copilot.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ondation-inserm.org/nicotine-a-ladolescence-des-dommages-cerebraux-a-ne-pas-sous-estimer/?utm_source=copilot.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blog.nationalmuseum.ch/fr/2020/07/une-mode-partie-en-fume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ippon.com/fr/news/yjj2023101700988/#:~:text=Tous%20les%20espaces%20fumeurs%20des%20Shinkansen%20seront%20bient%C3%B4t%20supprim%C3%A9s,-Actualit%C3%A9s&amp;text=Les%20espaces%20fumeurs%20des%20Shinkansen%20seront%20supprim%C3%A9s%20%C3%A0%20partir%20du,supprim%C3%A9s%20tous%20leurs%20espaces%20fumeurs.&amp;text=%5BCopyright%20The%20Jiji%20Press%2C%20Ltd.%5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FFFFFF"/>
              </a:solidFill>
              <a:effectLst/>
              <a:uLnTx/>
              <a:uFillTx/>
              <a:latin typeface="Franklin Gothic Book" panose="020F0502020204030204"/>
              <a:ea typeface="+mn-ea"/>
              <a:cs typeface="+mn-cs"/>
            </a:endParaRPr>
          </a:p>
        </p:txBody>
      </p:sp>
      <p:pic>
        <p:nvPicPr>
          <p:cNvPr id="4" name="Bild 3" descr="Nahaufnahme eines Blatts Papier mit einem Bleistift darauf">
            <a:extLst>
              <a:ext uri="{FF2B5EF4-FFF2-40B4-BE49-F238E27FC236}">
                <a16:creationId xmlns:a16="http://schemas.microsoft.com/office/drawing/2014/main" id="{65810330-F0B5-43C9-BC34-094FFB5C052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35" name="Rechteck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FFFFFF"/>
              </a:solidFill>
              <a:effectLst/>
              <a:uLnTx/>
              <a:uFillTx/>
              <a:latin typeface="Franklin Gothic Book" panose="020F0502020204030204"/>
              <a:ea typeface="+mn-ea"/>
              <a:cs typeface="+mn-cs"/>
            </a:endParaRPr>
          </a:p>
        </p:txBody>
      </p:sp>
      <p:sp>
        <p:nvSpPr>
          <p:cNvPr id="2" name="Titel 1">
            <a:extLst>
              <a:ext uri="{FF2B5EF4-FFF2-40B4-BE49-F238E27FC236}">
                <a16:creationId xmlns:a16="http://schemas.microsoft.com/office/drawing/2014/main" id="{9AB2EA78-AEB3-469B-9025-3B17201A457B}"/>
              </a:ext>
            </a:extLst>
          </p:cNvPr>
          <p:cNvSpPr>
            <a:spLocks noGrp="1"/>
          </p:cNvSpPr>
          <p:nvPr>
            <p:ph type="ctrTitle"/>
          </p:nvPr>
        </p:nvSpPr>
        <p:spPr>
          <a:xfrm>
            <a:off x="8123416" y="1475234"/>
            <a:ext cx="3214307" cy="2901694"/>
          </a:xfrm>
        </p:spPr>
        <p:txBody>
          <a:bodyPr rtlCol="0" anchor="b">
            <a:normAutofit/>
          </a:bodyPr>
          <a:lstStyle/>
          <a:p>
            <a:r>
              <a:rPr lang="de-DE" sz="4400" dirty="0">
                <a:solidFill>
                  <a:schemeClr val="tx1"/>
                </a:solidFill>
              </a:rPr>
              <a:t>Tabac et </a:t>
            </a:r>
            <a:r>
              <a:rPr lang="de-DE" sz="4400" dirty="0" err="1">
                <a:solidFill>
                  <a:schemeClr val="tx1"/>
                </a:solidFill>
              </a:rPr>
              <a:t>nicotine</a:t>
            </a:r>
            <a:endParaRPr lang="de-DE" sz="4400" dirty="0">
              <a:solidFill>
                <a:schemeClr val="tx1"/>
              </a:solidFill>
            </a:endParaRPr>
          </a:p>
        </p:txBody>
      </p:sp>
      <p:sp>
        <p:nvSpPr>
          <p:cNvPr id="3" name="Untertitel 2">
            <a:extLst>
              <a:ext uri="{FF2B5EF4-FFF2-40B4-BE49-F238E27FC236}">
                <a16:creationId xmlns:a16="http://schemas.microsoft.com/office/drawing/2014/main" id="{255E1F2F-E259-4EA8-9FFD-3A10AF541859}"/>
              </a:ext>
            </a:extLst>
          </p:cNvPr>
          <p:cNvSpPr>
            <a:spLocks noGrp="1"/>
          </p:cNvSpPr>
          <p:nvPr>
            <p:ph type="subTitle" idx="1"/>
          </p:nvPr>
        </p:nvSpPr>
        <p:spPr>
          <a:xfrm>
            <a:off x="8127750" y="4608576"/>
            <a:ext cx="3205640" cy="774186"/>
          </a:xfrm>
        </p:spPr>
        <p:txBody>
          <a:bodyPr rtlCol="0" anchor="t">
            <a:normAutofit/>
          </a:bodyPr>
          <a:lstStyle/>
          <a:p>
            <a:pPr rtl="0">
              <a:lnSpc>
                <a:spcPct val="100000"/>
              </a:lnSpc>
            </a:pPr>
            <a:r>
              <a:rPr lang="de-DE" sz="1600" dirty="0"/>
              <a:t>Quiz</a:t>
            </a:r>
          </a:p>
        </p:txBody>
      </p:sp>
      <p:cxnSp>
        <p:nvCxnSpPr>
          <p:cNvPr id="37" name="Gerader Verbinder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hteck 38">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2A3F5-FC4F-D8E5-E3E2-A58253191BC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B1C7292-8FE2-5A27-2E47-4A2C8A4DE121}"/>
              </a:ext>
            </a:extLst>
          </p:cNvPr>
          <p:cNvSpPr>
            <a:spLocks noGrp="1"/>
          </p:cNvSpPr>
          <p:nvPr>
            <p:ph type="title"/>
          </p:nvPr>
        </p:nvSpPr>
        <p:spPr/>
        <p:txBody>
          <a:bodyPr>
            <a:noAutofit/>
          </a:bodyPr>
          <a:lstStyle/>
          <a:p>
            <a:r>
              <a:rPr lang="fr-CH" sz="3200" dirty="0"/>
              <a:t>4. Quel est l’avantage le plus attractif pour toi pour arrêter de fumer ou </a:t>
            </a:r>
            <a:r>
              <a:rPr lang="fr-CH" sz="3200"/>
              <a:t>ne pas </a:t>
            </a:r>
            <a:r>
              <a:rPr lang="fr-CH" sz="3200" dirty="0"/>
              <a:t>commencer ?</a:t>
            </a:r>
            <a:endParaRPr lang="de-CH" sz="3200" dirty="0"/>
          </a:p>
        </p:txBody>
      </p:sp>
      <p:sp>
        <p:nvSpPr>
          <p:cNvPr id="4" name="Rectangle 1">
            <a:extLst>
              <a:ext uri="{FF2B5EF4-FFF2-40B4-BE49-F238E27FC236}">
                <a16:creationId xmlns:a16="http://schemas.microsoft.com/office/drawing/2014/main" id="{880045AA-F334-9015-792D-B924AE3373AA}"/>
              </a:ext>
            </a:extLst>
          </p:cNvPr>
          <p:cNvSpPr>
            <a:spLocks noGrp="1" noChangeArrowheads="1"/>
          </p:cNvSpPr>
          <p:nvPr>
            <p:ph idx="1"/>
          </p:nvPr>
        </p:nvSpPr>
        <p:spPr bwMode="auto">
          <a:xfrm>
            <a:off x="1097280" y="2522092"/>
            <a:ext cx="10058400" cy="293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200000"/>
              </a:lnSpc>
              <a:spcBef>
                <a:spcPct val="0"/>
              </a:spcBef>
              <a:spcAft>
                <a:spcPct val="0"/>
              </a:spcAft>
              <a:buClrTx/>
              <a:buSzTx/>
              <a:buNone/>
              <a:tabLst/>
            </a:pPr>
            <a:r>
              <a:rPr lang="de-DE" altLang="de-DE" sz="2400" dirty="0"/>
              <a:t>A. Faire des </a:t>
            </a:r>
            <a:r>
              <a:rPr lang="de-DE" altLang="de-DE" sz="2400" dirty="0" err="1"/>
              <a:t>économies</a:t>
            </a:r>
            <a:endParaRPr lang="de-DE" altLang="de-DE" sz="2400" dirty="0"/>
          </a:p>
          <a:p>
            <a:pPr marL="0" marR="0" lvl="0" indent="0" algn="l" defTabSz="914400" rtl="0" eaLnBrk="0" fontAlgn="base" latinLnBrk="0" hangingPunct="0">
              <a:lnSpc>
                <a:spcPct val="200000"/>
              </a:lnSpc>
              <a:spcBef>
                <a:spcPct val="0"/>
              </a:spcBef>
              <a:spcAft>
                <a:spcPct val="0"/>
              </a:spcAft>
              <a:buClrTx/>
              <a:buSzTx/>
              <a:buNone/>
              <a:tabLst/>
            </a:pPr>
            <a:r>
              <a:rPr lang="de-DE" altLang="de-DE" sz="2400" dirty="0"/>
              <a:t>B. Mieux </a:t>
            </a:r>
            <a:r>
              <a:rPr lang="de-DE" altLang="de-DE" sz="2400" dirty="0" err="1"/>
              <a:t>respirer</a:t>
            </a:r>
            <a:endParaRPr lang="de-DE" altLang="de-DE" sz="2400" dirty="0"/>
          </a:p>
          <a:p>
            <a:pPr marL="0" marR="0" lvl="0" indent="0" algn="l" defTabSz="914400" rtl="0" eaLnBrk="0" fontAlgn="base" latinLnBrk="0" hangingPunct="0">
              <a:lnSpc>
                <a:spcPct val="200000"/>
              </a:lnSpc>
              <a:spcBef>
                <a:spcPct val="0"/>
              </a:spcBef>
              <a:spcAft>
                <a:spcPct val="0"/>
              </a:spcAft>
              <a:buClrTx/>
              <a:buSzTx/>
              <a:buNone/>
              <a:tabLst/>
            </a:pPr>
            <a:r>
              <a:rPr lang="de-DE" altLang="de-DE" sz="2400" dirty="0"/>
              <a:t>C. </a:t>
            </a:r>
            <a:r>
              <a:rPr lang="de-DE" altLang="de-DE" sz="2400" dirty="0" err="1"/>
              <a:t>Eviter</a:t>
            </a:r>
            <a:r>
              <a:rPr lang="de-DE" altLang="de-DE" sz="2400" dirty="0"/>
              <a:t> </a:t>
            </a:r>
            <a:r>
              <a:rPr lang="de-DE" altLang="de-DE" sz="2400" dirty="0" err="1"/>
              <a:t>d‘avoir</a:t>
            </a:r>
            <a:r>
              <a:rPr lang="de-DE" altLang="de-DE" sz="2400" dirty="0"/>
              <a:t> les </a:t>
            </a:r>
            <a:r>
              <a:rPr lang="de-DE" altLang="de-DE" sz="2400" dirty="0" err="1"/>
              <a:t>dents</a:t>
            </a:r>
            <a:r>
              <a:rPr lang="de-DE" altLang="de-DE" sz="2400" dirty="0"/>
              <a:t> </a:t>
            </a:r>
            <a:r>
              <a:rPr lang="de-DE" altLang="de-DE" sz="2400" dirty="0" err="1"/>
              <a:t>jaunes</a:t>
            </a:r>
            <a:endParaRPr lang="de-DE" altLang="de-DE" sz="2400" dirty="0"/>
          </a:p>
          <a:p>
            <a:pPr marL="0" marR="0" lvl="0" indent="0" algn="l" defTabSz="914400" rtl="0" eaLnBrk="0" fontAlgn="base" latinLnBrk="0" hangingPunct="0">
              <a:lnSpc>
                <a:spcPct val="200000"/>
              </a:lnSpc>
              <a:spcBef>
                <a:spcPct val="0"/>
              </a:spcBef>
              <a:spcAft>
                <a:spcPct val="0"/>
              </a:spcAft>
              <a:buClrTx/>
              <a:buSzTx/>
              <a:buNone/>
              <a:tabLst/>
            </a:pPr>
            <a:r>
              <a:rPr lang="de-DE" altLang="de-DE" sz="2400" dirty="0"/>
              <a:t>D. Pouvoir </a:t>
            </a:r>
            <a:r>
              <a:rPr lang="de-DE" altLang="de-DE" sz="2400" dirty="0" err="1"/>
              <a:t>profiter</a:t>
            </a:r>
            <a:r>
              <a:rPr lang="de-DE" altLang="de-DE" sz="2400" dirty="0"/>
              <a:t> des </a:t>
            </a:r>
            <a:r>
              <a:rPr lang="de-DE" altLang="de-DE" sz="2400" dirty="0" err="1"/>
              <a:t>tous</a:t>
            </a:r>
            <a:r>
              <a:rPr lang="de-DE" altLang="de-DE" sz="2400" dirty="0"/>
              <a:t> les </a:t>
            </a:r>
            <a:r>
              <a:rPr lang="de-DE" altLang="de-DE" sz="2400" dirty="0" err="1"/>
              <a:t>goûts</a:t>
            </a:r>
            <a:r>
              <a:rPr lang="de-DE" altLang="de-DE" sz="2400" dirty="0"/>
              <a:t> et les </a:t>
            </a:r>
            <a:r>
              <a:rPr lang="de-DE" altLang="de-DE" sz="2400" dirty="0" err="1"/>
              <a:t>odeurs</a:t>
            </a:r>
            <a:r>
              <a:rPr lang="de-DE" altLang="de-DE" sz="2400" dirty="0"/>
              <a:t> </a:t>
            </a:r>
            <a:r>
              <a:rPr lang="de-DE" altLang="de-DE" sz="2400" dirty="0" err="1"/>
              <a:t>pleinement</a:t>
            </a:r>
            <a:endParaRPr lang="de-DE" altLang="de-DE" sz="2400" dirty="0"/>
          </a:p>
        </p:txBody>
      </p:sp>
    </p:spTree>
    <p:extLst>
      <p:ext uri="{BB962C8B-B14F-4D97-AF65-F5344CB8AC3E}">
        <p14:creationId xmlns:p14="http://schemas.microsoft.com/office/powerpoint/2010/main" val="2175266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AD7C8-E419-ACA0-8948-513D064107E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9F0D80D-AAC6-65F9-C1DF-49CD5F8694C3}"/>
              </a:ext>
            </a:extLst>
          </p:cNvPr>
          <p:cNvSpPr>
            <a:spLocks noGrp="1"/>
          </p:cNvSpPr>
          <p:nvPr>
            <p:ph type="title"/>
          </p:nvPr>
        </p:nvSpPr>
        <p:spPr/>
        <p:txBody>
          <a:bodyPr>
            <a:noAutofit/>
          </a:bodyPr>
          <a:lstStyle/>
          <a:p>
            <a:r>
              <a:rPr lang="fr-CH" sz="3200" dirty="0"/>
              <a:t>4. Quel est l’avantage le plus attractif pour toi pour arrêter de fumer ou </a:t>
            </a:r>
            <a:r>
              <a:rPr lang="fr-CH" sz="3200"/>
              <a:t>ne pas </a:t>
            </a:r>
            <a:r>
              <a:rPr lang="fr-CH" sz="3200" dirty="0"/>
              <a:t>commencer ?</a:t>
            </a:r>
            <a:endParaRPr lang="de-CH" sz="3200" dirty="0"/>
          </a:p>
        </p:txBody>
      </p:sp>
      <p:sp>
        <p:nvSpPr>
          <p:cNvPr id="4" name="Rectangle 1">
            <a:extLst>
              <a:ext uri="{FF2B5EF4-FFF2-40B4-BE49-F238E27FC236}">
                <a16:creationId xmlns:a16="http://schemas.microsoft.com/office/drawing/2014/main" id="{B5AF0887-E34D-F8EA-DF44-CEDB1A172BB0}"/>
              </a:ext>
            </a:extLst>
          </p:cNvPr>
          <p:cNvSpPr>
            <a:spLocks noGrp="1" noChangeArrowheads="1"/>
          </p:cNvSpPr>
          <p:nvPr>
            <p:ph idx="1"/>
          </p:nvPr>
        </p:nvSpPr>
        <p:spPr bwMode="auto">
          <a:xfrm>
            <a:off x="1097280" y="2522092"/>
            <a:ext cx="10058400" cy="293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200000"/>
              </a:lnSpc>
              <a:spcBef>
                <a:spcPct val="0"/>
              </a:spcBef>
              <a:spcAft>
                <a:spcPct val="0"/>
              </a:spcAft>
              <a:buClrTx/>
              <a:buSzTx/>
              <a:buFont typeface="Wingdings" panose="05000000000000000000" pitchFamily="2" charset="2"/>
              <a:buChar char="ü"/>
              <a:tabLst/>
            </a:pPr>
            <a:r>
              <a:rPr lang="de-DE" altLang="de-DE" sz="2400" dirty="0"/>
              <a:t>A. Faire des </a:t>
            </a:r>
            <a:r>
              <a:rPr lang="de-DE" altLang="de-DE" sz="2400" dirty="0" err="1"/>
              <a:t>économies</a:t>
            </a:r>
            <a:endParaRPr lang="de-DE" altLang="de-DE" sz="2400" dirty="0"/>
          </a:p>
          <a:p>
            <a:pPr marR="0" lvl="0" algn="l" defTabSz="914400" rtl="0" eaLnBrk="0" fontAlgn="base" latinLnBrk="0" hangingPunct="0">
              <a:lnSpc>
                <a:spcPct val="200000"/>
              </a:lnSpc>
              <a:spcBef>
                <a:spcPct val="0"/>
              </a:spcBef>
              <a:spcAft>
                <a:spcPct val="0"/>
              </a:spcAft>
              <a:buClrTx/>
              <a:buSzTx/>
              <a:buFont typeface="Wingdings" panose="05000000000000000000" pitchFamily="2" charset="2"/>
              <a:buChar char="ü"/>
              <a:tabLst/>
            </a:pPr>
            <a:r>
              <a:rPr lang="de-DE" altLang="de-DE" sz="2400" dirty="0"/>
              <a:t>B. Mieux </a:t>
            </a:r>
            <a:r>
              <a:rPr lang="de-DE" altLang="de-DE" sz="2400" dirty="0" err="1"/>
              <a:t>respirer</a:t>
            </a:r>
            <a:endParaRPr lang="de-DE" altLang="de-DE" sz="2400" dirty="0"/>
          </a:p>
          <a:p>
            <a:pPr marR="0" lvl="0" algn="l" defTabSz="914400" rtl="0" eaLnBrk="0" fontAlgn="base" latinLnBrk="0" hangingPunct="0">
              <a:lnSpc>
                <a:spcPct val="200000"/>
              </a:lnSpc>
              <a:spcBef>
                <a:spcPct val="0"/>
              </a:spcBef>
              <a:spcAft>
                <a:spcPct val="0"/>
              </a:spcAft>
              <a:buClrTx/>
              <a:buSzTx/>
              <a:buFont typeface="Wingdings" panose="05000000000000000000" pitchFamily="2" charset="2"/>
              <a:buChar char="ü"/>
              <a:tabLst/>
            </a:pPr>
            <a:r>
              <a:rPr lang="de-DE" altLang="de-DE" sz="2400" dirty="0"/>
              <a:t>C. </a:t>
            </a:r>
            <a:r>
              <a:rPr lang="de-DE" altLang="de-DE" sz="2400" dirty="0" err="1"/>
              <a:t>Eviter</a:t>
            </a:r>
            <a:r>
              <a:rPr lang="de-DE" altLang="de-DE" sz="2400" dirty="0"/>
              <a:t> </a:t>
            </a:r>
            <a:r>
              <a:rPr lang="de-DE" altLang="de-DE" sz="2400" dirty="0" err="1"/>
              <a:t>d‘avoir</a:t>
            </a:r>
            <a:r>
              <a:rPr lang="de-DE" altLang="de-DE" sz="2400" dirty="0"/>
              <a:t> les </a:t>
            </a:r>
            <a:r>
              <a:rPr lang="de-DE" altLang="de-DE" sz="2400" dirty="0" err="1"/>
              <a:t>dents</a:t>
            </a:r>
            <a:r>
              <a:rPr lang="de-DE" altLang="de-DE" sz="2400" dirty="0"/>
              <a:t> </a:t>
            </a:r>
            <a:r>
              <a:rPr lang="de-DE" altLang="de-DE" sz="2400" dirty="0" err="1"/>
              <a:t>jaunes</a:t>
            </a:r>
            <a:endParaRPr lang="de-DE" altLang="de-DE" sz="2400" dirty="0"/>
          </a:p>
          <a:p>
            <a:pPr marR="0" lvl="0" algn="l" defTabSz="914400" rtl="0" eaLnBrk="0" fontAlgn="base" latinLnBrk="0" hangingPunct="0">
              <a:lnSpc>
                <a:spcPct val="200000"/>
              </a:lnSpc>
              <a:spcBef>
                <a:spcPct val="0"/>
              </a:spcBef>
              <a:spcAft>
                <a:spcPct val="0"/>
              </a:spcAft>
              <a:buClrTx/>
              <a:buSzTx/>
              <a:buFont typeface="Wingdings" panose="05000000000000000000" pitchFamily="2" charset="2"/>
              <a:buChar char="ü"/>
              <a:tabLst/>
            </a:pPr>
            <a:r>
              <a:rPr lang="de-DE" altLang="de-DE" sz="2400" dirty="0"/>
              <a:t>D. Pouvoir </a:t>
            </a:r>
            <a:r>
              <a:rPr lang="de-DE" altLang="de-DE" sz="2400" dirty="0" err="1"/>
              <a:t>profiter</a:t>
            </a:r>
            <a:r>
              <a:rPr lang="de-DE" altLang="de-DE" sz="2400" dirty="0"/>
              <a:t> des </a:t>
            </a:r>
            <a:r>
              <a:rPr lang="de-DE" altLang="de-DE" sz="2400" dirty="0" err="1"/>
              <a:t>tous</a:t>
            </a:r>
            <a:r>
              <a:rPr lang="de-DE" altLang="de-DE" sz="2400" dirty="0"/>
              <a:t> les </a:t>
            </a:r>
            <a:r>
              <a:rPr lang="de-DE" altLang="de-DE" sz="2400" dirty="0" err="1"/>
              <a:t>goûts</a:t>
            </a:r>
            <a:r>
              <a:rPr lang="de-DE" altLang="de-DE" sz="2400" dirty="0"/>
              <a:t> et les </a:t>
            </a:r>
            <a:r>
              <a:rPr lang="de-DE" altLang="de-DE" sz="2400" dirty="0" err="1"/>
              <a:t>odeurs</a:t>
            </a:r>
            <a:r>
              <a:rPr lang="de-DE" altLang="de-DE" sz="2400" dirty="0"/>
              <a:t> </a:t>
            </a:r>
            <a:r>
              <a:rPr lang="de-DE" altLang="de-DE" sz="2400" dirty="0" err="1"/>
              <a:t>pleinement</a:t>
            </a:r>
            <a:endParaRPr lang="de-DE" altLang="de-DE" sz="2400" dirty="0"/>
          </a:p>
        </p:txBody>
      </p:sp>
    </p:spTree>
    <p:extLst>
      <p:ext uri="{BB962C8B-B14F-4D97-AF65-F5344CB8AC3E}">
        <p14:creationId xmlns:p14="http://schemas.microsoft.com/office/powerpoint/2010/main" val="4188945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000237-23DB-6A79-9402-8FD26B6B5E35}"/>
              </a:ext>
            </a:extLst>
          </p:cNvPr>
          <p:cNvSpPr>
            <a:spLocks noGrp="1"/>
          </p:cNvSpPr>
          <p:nvPr>
            <p:ph type="title"/>
          </p:nvPr>
        </p:nvSpPr>
        <p:spPr/>
        <p:txBody>
          <a:bodyPr/>
          <a:lstStyle/>
          <a:p>
            <a:r>
              <a:rPr lang="fr-CH" dirty="0"/>
              <a:t>Questions</a:t>
            </a:r>
            <a:endParaRPr lang="de-CH" dirty="0"/>
          </a:p>
        </p:txBody>
      </p:sp>
      <p:sp>
        <p:nvSpPr>
          <p:cNvPr id="3" name="Espace réservé du contenu 2">
            <a:extLst>
              <a:ext uri="{FF2B5EF4-FFF2-40B4-BE49-F238E27FC236}">
                <a16:creationId xmlns:a16="http://schemas.microsoft.com/office/drawing/2014/main" id="{4E85A0AA-61D9-B06E-0491-CCE7C071E897}"/>
              </a:ext>
            </a:extLst>
          </p:cNvPr>
          <p:cNvSpPr>
            <a:spLocks noGrp="1"/>
          </p:cNvSpPr>
          <p:nvPr>
            <p:ph idx="1"/>
          </p:nvPr>
        </p:nvSpPr>
        <p:spPr/>
        <p:txBody>
          <a:bodyPr>
            <a:normAutofit lnSpcReduction="10000"/>
          </a:bodyPr>
          <a:lstStyle/>
          <a:p>
            <a:pPr marL="457200" indent="-457200">
              <a:buFont typeface="+mj-lt"/>
              <a:buAutoNum type="arabicPeriod"/>
            </a:pPr>
            <a:r>
              <a:rPr lang="fr-FR" sz="2400" dirty="0"/>
              <a:t>Connais-tu d'autres bons arguments pour ne pas commencer à fumer ou pour arrêter ?​​​</a:t>
            </a:r>
          </a:p>
          <a:p>
            <a:pPr marL="457200" indent="-457200">
              <a:buFont typeface="+mj-lt"/>
              <a:buAutoNum type="arabicPeriod"/>
            </a:pPr>
            <a:endParaRPr lang="fr-FR" sz="2400" dirty="0"/>
          </a:p>
          <a:p>
            <a:pPr marL="457200" indent="-457200">
              <a:buFont typeface="+mj-lt"/>
              <a:buAutoNum type="arabicPeriod"/>
            </a:pPr>
            <a:r>
              <a:rPr lang="fr-FR" sz="2400" dirty="0"/>
              <a:t>Qu'est-ce qui pourrait t'empêcher de vivre selon tes souhaits et tes valeurs ? Quel rôle joue la nicotine dans ce contexte ?​</a:t>
            </a:r>
          </a:p>
          <a:p>
            <a:pPr marL="457200" indent="-457200">
              <a:buFont typeface="+mj-lt"/>
              <a:buAutoNum type="arabicPeriod"/>
            </a:pPr>
            <a:endParaRPr lang="fr-FR" sz="2400" dirty="0"/>
          </a:p>
          <a:p>
            <a:pPr marL="457200" indent="-457200">
              <a:buFont typeface="+mj-lt"/>
              <a:buAutoNum type="arabicPeriod"/>
            </a:pPr>
            <a:r>
              <a:rPr lang="fr-FR" sz="2400" dirty="0"/>
              <a:t>As-tu une phrase « joker » qui te permet de refuser une cigarette, du snus ou un autre produit ? </a:t>
            </a:r>
            <a:endParaRPr lang="de-CH" sz="2400" dirty="0"/>
          </a:p>
        </p:txBody>
      </p:sp>
    </p:spTree>
    <p:extLst>
      <p:ext uri="{BB962C8B-B14F-4D97-AF65-F5344CB8AC3E}">
        <p14:creationId xmlns:p14="http://schemas.microsoft.com/office/powerpoint/2010/main" val="4138243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2E556-F6E0-9C5F-2176-E0120A8DFE04}"/>
            </a:ext>
          </a:extLst>
        </p:cNvPr>
        <p:cNvGrpSpPr/>
        <p:nvPr/>
      </p:nvGrpSpPr>
      <p:grpSpPr>
        <a:xfrm>
          <a:off x="0" y="0"/>
          <a:ext cx="0" cy="0"/>
          <a:chOff x="0" y="0"/>
          <a:chExt cx="0" cy="0"/>
        </a:xfrm>
      </p:grpSpPr>
      <p:pic>
        <p:nvPicPr>
          <p:cNvPr id="6" name="Image 5" descr="Main tenant un arbre">
            <a:extLst>
              <a:ext uri="{FF2B5EF4-FFF2-40B4-BE49-F238E27FC236}">
                <a16:creationId xmlns:a16="http://schemas.microsoft.com/office/drawing/2014/main" id="{1751FBCC-E874-FD18-241A-2C8F4FDAE39F}"/>
              </a:ext>
            </a:extLst>
          </p:cNvPr>
          <p:cNvPicPr>
            <a:picLocks noChangeAspect="1"/>
          </p:cNvPicPr>
          <p:nvPr/>
        </p:nvPicPr>
        <p:blipFill>
          <a:blip r:embed="rId3"/>
          <a:stretch>
            <a:fillRect/>
          </a:stretch>
        </p:blipFill>
        <p:spPr>
          <a:xfrm>
            <a:off x="610803" y="729342"/>
            <a:ext cx="6981216" cy="4680000"/>
          </a:xfrm>
          <a:prstGeom prst="rect">
            <a:avLst/>
          </a:prstGeom>
        </p:spPr>
      </p:pic>
      <p:sp>
        <p:nvSpPr>
          <p:cNvPr id="2" name="Titel 1">
            <a:extLst>
              <a:ext uri="{FF2B5EF4-FFF2-40B4-BE49-F238E27FC236}">
                <a16:creationId xmlns:a16="http://schemas.microsoft.com/office/drawing/2014/main" id="{43ED466F-C835-1608-DBAE-46DDF1D0D5B9}"/>
              </a:ext>
            </a:extLst>
          </p:cNvPr>
          <p:cNvSpPr>
            <a:spLocks noGrp="1"/>
          </p:cNvSpPr>
          <p:nvPr>
            <p:ph type="ctrTitle"/>
          </p:nvPr>
        </p:nvSpPr>
        <p:spPr>
          <a:xfrm>
            <a:off x="8123416" y="1475234"/>
            <a:ext cx="3214307" cy="2901694"/>
          </a:xfrm>
        </p:spPr>
        <p:txBody>
          <a:bodyPr rtlCol="0" anchor="b">
            <a:normAutofit/>
          </a:bodyPr>
          <a:lstStyle/>
          <a:p>
            <a:r>
              <a:rPr lang="de-DE" sz="4400" dirty="0">
                <a:solidFill>
                  <a:schemeClr val="tx1"/>
                </a:solidFill>
              </a:rPr>
              <a:t>Mon </a:t>
            </a:r>
            <a:r>
              <a:rPr lang="de-DE" sz="4400" dirty="0" err="1">
                <a:solidFill>
                  <a:schemeClr val="tx1"/>
                </a:solidFill>
              </a:rPr>
              <a:t>arbre</a:t>
            </a:r>
            <a:endParaRPr lang="de-DE" sz="4400" dirty="0">
              <a:solidFill>
                <a:schemeClr val="tx1"/>
              </a:solidFill>
            </a:endParaRPr>
          </a:p>
        </p:txBody>
      </p:sp>
      <p:sp>
        <p:nvSpPr>
          <p:cNvPr id="3" name="Untertitel 2">
            <a:extLst>
              <a:ext uri="{FF2B5EF4-FFF2-40B4-BE49-F238E27FC236}">
                <a16:creationId xmlns:a16="http://schemas.microsoft.com/office/drawing/2014/main" id="{64251ACF-42BC-DE1A-A541-6114C5405BD7}"/>
              </a:ext>
            </a:extLst>
          </p:cNvPr>
          <p:cNvSpPr>
            <a:spLocks noGrp="1"/>
          </p:cNvSpPr>
          <p:nvPr>
            <p:ph type="subTitle" idx="1"/>
          </p:nvPr>
        </p:nvSpPr>
        <p:spPr>
          <a:xfrm>
            <a:off x="8127750" y="4608576"/>
            <a:ext cx="3205640" cy="774186"/>
          </a:xfrm>
        </p:spPr>
        <p:txBody>
          <a:bodyPr rtlCol="0" anchor="t">
            <a:normAutofit lnSpcReduction="10000"/>
          </a:bodyPr>
          <a:lstStyle/>
          <a:p>
            <a:pPr rtl="0">
              <a:lnSpc>
                <a:spcPct val="100000"/>
              </a:lnSpc>
            </a:pPr>
            <a:r>
              <a:rPr lang="de-DE" sz="1600" dirty="0"/>
              <a:t>Valeurs, </a:t>
            </a:r>
            <a:r>
              <a:rPr lang="de-DE" sz="1600" dirty="0" err="1"/>
              <a:t>Objectif</a:t>
            </a:r>
            <a:r>
              <a:rPr lang="de-DE" sz="1600" dirty="0"/>
              <a:t>, Façons </a:t>
            </a:r>
            <a:r>
              <a:rPr lang="de-DE" sz="1600" dirty="0" err="1"/>
              <a:t>d‘atteindre</a:t>
            </a:r>
            <a:r>
              <a:rPr lang="de-DE" sz="1600" dirty="0"/>
              <a:t> </a:t>
            </a:r>
            <a:r>
              <a:rPr lang="de-DE" sz="1600" dirty="0" err="1"/>
              <a:t>son</a:t>
            </a:r>
            <a:r>
              <a:rPr lang="de-DE" sz="1600" dirty="0"/>
              <a:t> </a:t>
            </a:r>
            <a:r>
              <a:rPr lang="de-DE" sz="1600" dirty="0" err="1"/>
              <a:t>objectif</a:t>
            </a:r>
            <a:endParaRPr lang="de-DE" sz="1600" dirty="0"/>
          </a:p>
        </p:txBody>
      </p:sp>
    </p:spTree>
    <p:extLst>
      <p:ext uri="{BB962C8B-B14F-4D97-AF65-F5344CB8AC3E}">
        <p14:creationId xmlns:p14="http://schemas.microsoft.com/office/powerpoint/2010/main" val="2140046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C60F42E-C7A3-DB07-A3DE-8BADCB8C74A7}"/>
              </a:ext>
            </a:extLst>
          </p:cNvPr>
          <p:cNvSpPr>
            <a:spLocks noGrp="1"/>
          </p:cNvSpPr>
          <p:nvPr>
            <p:ph type="title"/>
          </p:nvPr>
        </p:nvSpPr>
        <p:spPr>
          <a:xfrm>
            <a:off x="1097280" y="286603"/>
            <a:ext cx="10058400" cy="1491397"/>
          </a:xfrm>
        </p:spPr>
        <p:txBody>
          <a:bodyPr/>
          <a:lstStyle/>
          <a:p>
            <a:pPr algn="r"/>
            <a:r>
              <a:rPr lang="de-CH" dirty="0" err="1"/>
              <a:t>Consignes</a:t>
            </a:r>
            <a:endParaRPr lang="de-CH" dirty="0"/>
          </a:p>
        </p:txBody>
      </p:sp>
      <p:sp>
        <p:nvSpPr>
          <p:cNvPr id="2" name="ZoneTexte 1">
            <a:extLst>
              <a:ext uri="{FF2B5EF4-FFF2-40B4-BE49-F238E27FC236}">
                <a16:creationId xmlns:a16="http://schemas.microsoft.com/office/drawing/2014/main" id="{62282EDC-3AE7-0C5E-71E4-DA822213B2CE}"/>
              </a:ext>
            </a:extLst>
          </p:cNvPr>
          <p:cNvSpPr txBox="1"/>
          <p:nvPr/>
        </p:nvSpPr>
        <p:spPr>
          <a:xfrm>
            <a:off x="5323115" y="2047082"/>
            <a:ext cx="5832566" cy="4247317"/>
          </a:xfrm>
          <a:prstGeom prst="rect">
            <a:avLst/>
          </a:prstGeom>
          <a:noFill/>
        </p:spPr>
        <p:txBody>
          <a:bodyPr wrap="square" rtlCol="0">
            <a:spAutoFit/>
          </a:bodyPr>
          <a:lstStyle/>
          <a:p>
            <a:r>
              <a:rPr lang="fr-CH" sz="1600" i="1" dirty="0"/>
              <a:t>La fiche doit être remplie de bas en haut, en suivant ces étapes :</a:t>
            </a:r>
          </a:p>
          <a:p>
            <a:endParaRPr lang="fr-CH" dirty="0"/>
          </a:p>
          <a:p>
            <a:pPr marL="285750" indent="-285750">
              <a:buFontTx/>
              <a:buChar char="-"/>
            </a:pPr>
            <a:r>
              <a:rPr lang="fr-CH" b="1" dirty="0"/>
              <a:t>Les racines : mes valeurs</a:t>
            </a:r>
          </a:p>
          <a:p>
            <a:pPr marL="742950" lvl="1" indent="-285750">
              <a:buFont typeface="Wingdings" panose="05000000000000000000" pitchFamily="2" charset="2"/>
              <a:buChar char="Ø"/>
            </a:pPr>
            <a:r>
              <a:rPr lang="fr-CH" sz="1600" dirty="0"/>
              <a:t>Qu’est-ce qui est important pour moi dans la vie ?</a:t>
            </a:r>
          </a:p>
          <a:p>
            <a:pPr marL="285750" indent="-285750">
              <a:buFontTx/>
              <a:buChar char="-"/>
            </a:pPr>
            <a:endParaRPr lang="fr-CH" dirty="0"/>
          </a:p>
          <a:p>
            <a:pPr marL="285750" indent="-285750">
              <a:buFontTx/>
              <a:buChar char="-"/>
            </a:pPr>
            <a:r>
              <a:rPr lang="fr-CH" b="1" dirty="0"/>
              <a:t>Le tronc : mon objectif </a:t>
            </a:r>
          </a:p>
          <a:p>
            <a:pPr marL="742950" lvl="1" indent="-285750">
              <a:buFont typeface="Wingdings" panose="05000000000000000000" pitchFamily="2" charset="2"/>
              <a:buChar char="Ø"/>
            </a:pPr>
            <a:r>
              <a:rPr lang="fr-CH" sz="1600" dirty="0"/>
              <a:t>J’aimerais rester en forme pour…</a:t>
            </a:r>
          </a:p>
          <a:p>
            <a:pPr marL="742950" lvl="1" indent="-285750">
              <a:buFont typeface="Wingdings" panose="05000000000000000000" pitchFamily="2" charset="2"/>
              <a:buChar char="Ø"/>
            </a:pPr>
            <a:r>
              <a:rPr lang="fr-CH" sz="1600" dirty="0"/>
              <a:t>J’aimerais économiser de l’argent pour…</a:t>
            </a:r>
          </a:p>
          <a:p>
            <a:pPr marL="742950" lvl="1" indent="-285750">
              <a:buFont typeface="Wingdings" panose="05000000000000000000" pitchFamily="2" charset="2"/>
              <a:buChar char="Ø"/>
            </a:pPr>
            <a:r>
              <a:rPr lang="fr-CH" sz="1600" dirty="0"/>
              <a:t>J’aimerais être un bon modèle pour…</a:t>
            </a:r>
          </a:p>
          <a:p>
            <a:pPr marL="742950" lvl="1" indent="-285750">
              <a:buFont typeface="Wingdings" panose="05000000000000000000" pitchFamily="2" charset="2"/>
              <a:buChar char="Ø"/>
            </a:pPr>
            <a:r>
              <a:rPr lang="fr-CH" sz="1600" dirty="0"/>
              <a:t>…</a:t>
            </a:r>
          </a:p>
          <a:p>
            <a:pPr lvl="1"/>
            <a:endParaRPr lang="fr-CH" dirty="0"/>
          </a:p>
          <a:p>
            <a:pPr marL="285750" indent="-285750">
              <a:buFontTx/>
              <a:buChar char="-"/>
            </a:pPr>
            <a:r>
              <a:rPr lang="fr-CH" b="1" dirty="0"/>
              <a:t>Le feuillage  </a:t>
            </a:r>
          </a:p>
          <a:p>
            <a:pPr marL="742950" lvl="1" indent="-285750">
              <a:buFont typeface="Wingdings" panose="05000000000000000000" pitchFamily="2" charset="2"/>
              <a:buChar char="Ø"/>
            </a:pPr>
            <a:r>
              <a:rPr lang="fr-CH" sz="1600" dirty="0"/>
              <a:t>Qu'est-ce qui m'aide à atteindre cet objectif ? Qu'est-ce qui pourrait m'empêcher d’atteindre mon objectif ?</a:t>
            </a:r>
          </a:p>
          <a:p>
            <a:pPr marL="742950" lvl="1" indent="-285750">
              <a:buFont typeface="Wingdings" panose="05000000000000000000" pitchFamily="2" charset="2"/>
              <a:buChar char="Ø"/>
            </a:pPr>
            <a:r>
              <a:rPr lang="fr-CH" sz="1600" dirty="0"/>
              <a:t>Compléter les phrases et répondre à la question</a:t>
            </a:r>
          </a:p>
          <a:p>
            <a:pPr lvl="1"/>
            <a:endParaRPr lang="fr-CH" dirty="0"/>
          </a:p>
        </p:txBody>
      </p:sp>
      <p:pic>
        <p:nvPicPr>
          <p:cNvPr id="9" name="Image 8" descr="Une image contenant texte, arbre, illustration&#10;&#10;Le contenu généré par l’IA peut être incorrect.">
            <a:extLst>
              <a:ext uri="{FF2B5EF4-FFF2-40B4-BE49-F238E27FC236}">
                <a16:creationId xmlns:a16="http://schemas.microsoft.com/office/drawing/2014/main" id="{E35984A2-8489-A9B0-F9CE-EDFB7C9161DA}"/>
              </a:ext>
            </a:extLst>
          </p:cNvPr>
          <p:cNvPicPr>
            <a:picLocks noChangeAspect="1"/>
          </p:cNvPicPr>
          <p:nvPr/>
        </p:nvPicPr>
        <p:blipFill>
          <a:blip r:embed="rId3"/>
          <a:srcRect r="1117"/>
          <a:stretch>
            <a:fillRect/>
          </a:stretch>
        </p:blipFill>
        <p:spPr>
          <a:xfrm>
            <a:off x="0" y="-72842"/>
            <a:ext cx="4868092" cy="6930842"/>
          </a:xfrm>
          <a:prstGeom prst="rect">
            <a:avLst/>
          </a:prstGeom>
        </p:spPr>
      </p:pic>
    </p:spTree>
    <p:extLst>
      <p:ext uri="{BB962C8B-B14F-4D97-AF65-F5344CB8AC3E}">
        <p14:creationId xmlns:p14="http://schemas.microsoft.com/office/powerpoint/2010/main" val="3530216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71F7A-F4CE-A285-A9DD-E34B8DD323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94A0E3-C9E2-5D28-2201-FA726526EA18}"/>
              </a:ext>
            </a:extLst>
          </p:cNvPr>
          <p:cNvSpPr>
            <a:spLocks noGrp="1"/>
          </p:cNvSpPr>
          <p:nvPr>
            <p:ph type="ctrTitle"/>
          </p:nvPr>
        </p:nvSpPr>
        <p:spPr>
          <a:xfrm>
            <a:off x="8123416" y="1475234"/>
            <a:ext cx="3214307" cy="2901694"/>
          </a:xfrm>
        </p:spPr>
        <p:txBody>
          <a:bodyPr rtlCol="0" anchor="b">
            <a:normAutofit/>
          </a:bodyPr>
          <a:lstStyle/>
          <a:p>
            <a:r>
              <a:rPr lang="de-DE" sz="4400" dirty="0" err="1">
                <a:solidFill>
                  <a:schemeClr val="tx1"/>
                </a:solidFill>
              </a:rPr>
              <a:t>Lettre</a:t>
            </a:r>
            <a:r>
              <a:rPr lang="de-DE" sz="4400" dirty="0">
                <a:solidFill>
                  <a:schemeClr val="tx1"/>
                </a:solidFill>
              </a:rPr>
              <a:t> à </a:t>
            </a:r>
            <a:r>
              <a:rPr lang="de-DE" sz="4400" dirty="0" err="1">
                <a:solidFill>
                  <a:schemeClr val="tx1"/>
                </a:solidFill>
              </a:rPr>
              <a:t>soi-même</a:t>
            </a:r>
            <a:endParaRPr lang="de-DE" sz="4400" dirty="0">
              <a:solidFill>
                <a:schemeClr val="tx1"/>
              </a:solidFill>
            </a:endParaRPr>
          </a:p>
        </p:txBody>
      </p:sp>
      <p:pic>
        <p:nvPicPr>
          <p:cNvPr id="8" name="Image 7" descr="Personne écrivant sur une carte de vœux">
            <a:extLst>
              <a:ext uri="{FF2B5EF4-FFF2-40B4-BE49-F238E27FC236}">
                <a16:creationId xmlns:a16="http://schemas.microsoft.com/office/drawing/2014/main" id="{32C5CA73-B6ED-9FAE-06F6-1E3B8DE3AB75}"/>
              </a:ext>
            </a:extLst>
          </p:cNvPr>
          <p:cNvPicPr>
            <a:picLocks noChangeAspect="1"/>
          </p:cNvPicPr>
          <p:nvPr/>
        </p:nvPicPr>
        <p:blipFill>
          <a:blip r:embed="rId3"/>
          <a:stretch>
            <a:fillRect/>
          </a:stretch>
        </p:blipFill>
        <p:spPr>
          <a:xfrm>
            <a:off x="854277" y="870857"/>
            <a:ext cx="7018469" cy="4680000"/>
          </a:xfrm>
          <a:prstGeom prst="rect">
            <a:avLst/>
          </a:prstGeom>
        </p:spPr>
      </p:pic>
      <p:sp>
        <p:nvSpPr>
          <p:cNvPr id="9" name="Untertitel 2">
            <a:extLst>
              <a:ext uri="{FF2B5EF4-FFF2-40B4-BE49-F238E27FC236}">
                <a16:creationId xmlns:a16="http://schemas.microsoft.com/office/drawing/2014/main" id="{C2F85BEA-94DF-8518-9477-8DC88E13D746}"/>
              </a:ext>
            </a:extLst>
          </p:cNvPr>
          <p:cNvSpPr>
            <a:spLocks noGrp="1"/>
          </p:cNvSpPr>
          <p:nvPr>
            <p:ph type="subTitle" idx="1"/>
          </p:nvPr>
        </p:nvSpPr>
        <p:spPr>
          <a:xfrm>
            <a:off x="8127750" y="4608576"/>
            <a:ext cx="3205640" cy="774186"/>
          </a:xfrm>
        </p:spPr>
        <p:txBody>
          <a:bodyPr rtlCol="0" anchor="t">
            <a:normAutofit/>
          </a:bodyPr>
          <a:lstStyle/>
          <a:p>
            <a:pPr rtl="0">
              <a:lnSpc>
                <a:spcPct val="100000"/>
              </a:lnSpc>
            </a:pPr>
            <a:r>
              <a:rPr lang="de-DE" sz="1600" dirty="0"/>
              <a:t>Ce </a:t>
            </a:r>
            <a:r>
              <a:rPr lang="de-DE" sz="1600" dirty="0" err="1"/>
              <a:t>que</a:t>
            </a:r>
            <a:r>
              <a:rPr lang="de-DE" sz="1600" dirty="0"/>
              <a:t> je </a:t>
            </a:r>
            <a:r>
              <a:rPr lang="de-DE" sz="1600" dirty="0" err="1"/>
              <a:t>me</a:t>
            </a:r>
            <a:r>
              <a:rPr lang="de-DE" sz="1600" dirty="0"/>
              <a:t> </a:t>
            </a:r>
            <a:r>
              <a:rPr lang="de-DE" sz="1600" dirty="0" err="1"/>
              <a:t>souhaite</a:t>
            </a:r>
            <a:r>
              <a:rPr lang="de-DE" sz="1600" dirty="0"/>
              <a:t>…</a:t>
            </a:r>
          </a:p>
        </p:txBody>
      </p:sp>
    </p:spTree>
    <p:extLst>
      <p:ext uri="{BB962C8B-B14F-4D97-AF65-F5344CB8AC3E}">
        <p14:creationId xmlns:p14="http://schemas.microsoft.com/office/powerpoint/2010/main" val="3062158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24E0B-4BD2-C8A4-8096-EC9A76A8FC2D}"/>
              </a:ext>
            </a:extLst>
          </p:cNvPr>
          <p:cNvSpPr>
            <a:spLocks noGrp="1"/>
          </p:cNvSpPr>
          <p:nvPr>
            <p:ph type="title"/>
          </p:nvPr>
        </p:nvSpPr>
        <p:spPr/>
        <p:txBody>
          <a:bodyPr/>
          <a:lstStyle/>
          <a:p>
            <a:r>
              <a:rPr lang="fr-CH" dirty="0"/>
              <a:t>La nicotine</a:t>
            </a:r>
            <a:endParaRPr lang="de-CH" dirty="0"/>
          </a:p>
        </p:txBody>
      </p:sp>
      <p:sp>
        <p:nvSpPr>
          <p:cNvPr id="3" name="Espace réservé du contenu 2">
            <a:extLst>
              <a:ext uri="{FF2B5EF4-FFF2-40B4-BE49-F238E27FC236}">
                <a16:creationId xmlns:a16="http://schemas.microsoft.com/office/drawing/2014/main" id="{FEE9E193-1A52-4DC6-B794-F1FA5480678A}"/>
              </a:ext>
            </a:extLst>
          </p:cNvPr>
          <p:cNvSpPr>
            <a:spLocks noGrp="1"/>
          </p:cNvSpPr>
          <p:nvPr>
            <p:ph idx="1"/>
          </p:nvPr>
        </p:nvSpPr>
        <p:spPr/>
        <p:txBody>
          <a:bodyPr>
            <a:normAutofit lnSpcReduction="10000"/>
          </a:bodyPr>
          <a:lstStyle/>
          <a:p>
            <a:pPr>
              <a:buFont typeface="Wingdings" panose="05000000000000000000" pitchFamily="2" charset="2"/>
              <a:buChar char="§"/>
            </a:pPr>
            <a:r>
              <a:rPr lang="fr-CH" sz="2800" dirty="0"/>
              <a:t>Une substance psychoactive</a:t>
            </a:r>
          </a:p>
          <a:p>
            <a:pPr lvl="1">
              <a:buFont typeface="Wingdings" panose="05000000000000000000" pitchFamily="2" charset="2"/>
              <a:buChar char="§"/>
            </a:pPr>
            <a:r>
              <a:rPr lang="fr-CH" dirty="0"/>
              <a:t>Elle a un effet sur le système nerveux et le cerveau. Ce qui influence tout le corps.</a:t>
            </a:r>
          </a:p>
          <a:p>
            <a:pPr lvl="1">
              <a:buFont typeface="Wingdings" panose="05000000000000000000" pitchFamily="2" charset="2"/>
              <a:buChar char="§"/>
            </a:pPr>
            <a:r>
              <a:rPr lang="fr-CH" dirty="0"/>
              <a:t>Il y a plusieurs façon d’en consommer.</a:t>
            </a:r>
          </a:p>
          <a:p>
            <a:pPr lvl="1">
              <a:buFont typeface="Wingdings" panose="05000000000000000000" pitchFamily="2" charset="2"/>
              <a:buChar char="§"/>
            </a:pPr>
            <a:r>
              <a:rPr lang="fr-CH" dirty="0"/>
              <a:t>C’est une substance très addictive.</a:t>
            </a:r>
          </a:p>
          <a:p>
            <a:pPr>
              <a:buFont typeface="Wingdings" panose="05000000000000000000" pitchFamily="2" charset="2"/>
              <a:buChar char="§"/>
            </a:pPr>
            <a:endParaRPr lang="fr-CH" sz="2800" dirty="0"/>
          </a:p>
          <a:p>
            <a:pPr>
              <a:buFont typeface="Wingdings" panose="05000000000000000000" pitchFamily="2" charset="2"/>
              <a:buChar char="§"/>
            </a:pPr>
            <a:r>
              <a:rPr lang="fr-CH" sz="2800" dirty="0"/>
              <a:t>Présente naturellement dans le tabac</a:t>
            </a:r>
          </a:p>
          <a:p>
            <a:pPr lvl="1">
              <a:buFont typeface="Wingdings" panose="05000000000000000000" pitchFamily="2" charset="2"/>
              <a:buChar char="§"/>
            </a:pPr>
            <a:r>
              <a:rPr lang="fr-CH" dirty="0"/>
              <a:t>Une plante qui pousse en Suisse, connue en Suisse depuis 1560.</a:t>
            </a:r>
          </a:p>
          <a:p>
            <a:pPr lvl="1">
              <a:buFont typeface="Wingdings" panose="05000000000000000000" pitchFamily="2" charset="2"/>
              <a:buChar char="§"/>
            </a:pPr>
            <a:r>
              <a:rPr lang="fr-CH" dirty="0"/>
              <a:t>Elle pousse aussi dans beaucoup d’autres pays.</a:t>
            </a:r>
          </a:p>
          <a:p>
            <a:pPr lvl="1">
              <a:buFont typeface="Wingdings" panose="05000000000000000000" pitchFamily="2" charset="2"/>
              <a:buChar char="§"/>
            </a:pPr>
            <a:r>
              <a:rPr lang="fr-CH" dirty="0"/>
              <a:t>Elle peut être fabriquée en laboratoire.</a:t>
            </a:r>
          </a:p>
          <a:p>
            <a:pPr lvl="1">
              <a:buFont typeface="Wingdings" panose="05000000000000000000" pitchFamily="2" charset="2"/>
              <a:buChar char="§"/>
            </a:pPr>
            <a:endParaRPr lang="fr-CH" dirty="0"/>
          </a:p>
          <a:p>
            <a:pPr lvl="1">
              <a:buFont typeface="Wingdings" panose="05000000000000000000" pitchFamily="2" charset="2"/>
              <a:buChar char="§"/>
            </a:pPr>
            <a:endParaRPr lang="fr-CH" dirty="0"/>
          </a:p>
          <a:p>
            <a:pPr lvl="1">
              <a:buFont typeface="Wingdings" panose="05000000000000000000" pitchFamily="2" charset="2"/>
              <a:buChar char="§"/>
            </a:pPr>
            <a:endParaRPr lang="fr-CH" dirty="0"/>
          </a:p>
          <a:p>
            <a:pPr marL="201168" lvl="1" indent="0">
              <a:buNone/>
            </a:pPr>
            <a:endParaRPr lang="fr-CH" dirty="0"/>
          </a:p>
          <a:p>
            <a:pPr marL="0" indent="0">
              <a:buNone/>
            </a:pPr>
            <a:endParaRPr lang="fr-CH" dirty="0"/>
          </a:p>
        </p:txBody>
      </p:sp>
    </p:spTree>
    <p:extLst>
      <p:ext uri="{BB962C8B-B14F-4D97-AF65-F5344CB8AC3E}">
        <p14:creationId xmlns:p14="http://schemas.microsoft.com/office/powerpoint/2010/main" val="197203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CAC49B-CBA8-75DB-A0C8-325FD428F1A8}"/>
              </a:ext>
            </a:extLst>
          </p:cNvPr>
          <p:cNvSpPr>
            <a:spLocks noGrp="1"/>
          </p:cNvSpPr>
          <p:nvPr>
            <p:ph type="title"/>
          </p:nvPr>
        </p:nvSpPr>
        <p:spPr/>
        <p:txBody>
          <a:bodyPr/>
          <a:lstStyle/>
          <a:p>
            <a:r>
              <a:rPr lang="fr-CH" dirty="0"/>
              <a:t>Vidéo d’Addiction Suisse</a:t>
            </a:r>
            <a:endParaRPr lang="de-CH" dirty="0"/>
          </a:p>
        </p:txBody>
      </p:sp>
      <p:sp>
        <p:nvSpPr>
          <p:cNvPr id="4" name="ZoneTexte 3">
            <a:extLst>
              <a:ext uri="{FF2B5EF4-FFF2-40B4-BE49-F238E27FC236}">
                <a16:creationId xmlns:a16="http://schemas.microsoft.com/office/drawing/2014/main" id="{3C16B7FA-FC9A-6B86-FA7A-547E02D144E6}"/>
              </a:ext>
            </a:extLst>
          </p:cNvPr>
          <p:cNvSpPr txBox="1"/>
          <p:nvPr/>
        </p:nvSpPr>
        <p:spPr>
          <a:xfrm>
            <a:off x="2872871" y="3614824"/>
            <a:ext cx="6097314" cy="369332"/>
          </a:xfrm>
          <a:prstGeom prst="rect">
            <a:avLst/>
          </a:prstGeom>
          <a:noFill/>
        </p:spPr>
        <p:txBody>
          <a:bodyPr wrap="square">
            <a:spAutoFit/>
          </a:bodyPr>
          <a:lstStyle/>
          <a:p>
            <a:r>
              <a:rPr lang="de-CH" dirty="0"/>
              <a:t>https://youtu.be/H4CP8KsiOXs?si=vskqr8z7WLTJbV-E</a:t>
            </a:r>
          </a:p>
        </p:txBody>
      </p:sp>
    </p:spTree>
    <p:extLst>
      <p:ext uri="{BB962C8B-B14F-4D97-AF65-F5344CB8AC3E}">
        <p14:creationId xmlns:p14="http://schemas.microsoft.com/office/powerpoint/2010/main" val="802178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C0E303-3209-9646-247A-AAF02A11353C}"/>
              </a:ext>
            </a:extLst>
          </p:cNvPr>
          <p:cNvSpPr>
            <a:spLocks noGrp="1"/>
          </p:cNvSpPr>
          <p:nvPr>
            <p:ph type="title"/>
          </p:nvPr>
        </p:nvSpPr>
        <p:spPr/>
        <p:txBody>
          <a:bodyPr>
            <a:noAutofit/>
          </a:bodyPr>
          <a:lstStyle/>
          <a:p>
            <a:r>
              <a:rPr lang="fr-CH" sz="3200" dirty="0"/>
              <a:t>1. </a:t>
            </a:r>
            <a:r>
              <a:rPr lang="fr-FR" sz="3200" dirty="0"/>
              <a:t>En Europe, en moyenne à quel âge est-ce que les jeunes essaient de fumer pour la première fois une cigarette ?</a:t>
            </a:r>
            <a:endParaRPr lang="de-CH" sz="3200" dirty="0"/>
          </a:p>
        </p:txBody>
      </p:sp>
      <p:sp>
        <p:nvSpPr>
          <p:cNvPr id="3" name="Espace réservé du contenu 2">
            <a:extLst>
              <a:ext uri="{FF2B5EF4-FFF2-40B4-BE49-F238E27FC236}">
                <a16:creationId xmlns:a16="http://schemas.microsoft.com/office/drawing/2014/main" id="{DA055FEA-31E4-6741-6E5E-4E60FE518FAA}"/>
              </a:ext>
            </a:extLst>
          </p:cNvPr>
          <p:cNvSpPr>
            <a:spLocks noGrp="1"/>
          </p:cNvSpPr>
          <p:nvPr>
            <p:ph idx="1"/>
          </p:nvPr>
        </p:nvSpPr>
        <p:spPr/>
        <p:txBody>
          <a:bodyPr>
            <a:normAutofit/>
          </a:bodyPr>
          <a:lstStyle/>
          <a:p>
            <a:r>
              <a:rPr lang="fr-FR" sz="2400" dirty="0"/>
              <a:t>A. 11 ans</a:t>
            </a:r>
          </a:p>
          <a:p>
            <a:r>
              <a:rPr lang="fr-FR" sz="2400" dirty="0"/>
              <a:t>B. 13 ans</a:t>
            </a:r>
          </a:p>
          <a:p>
            <a:r>
              <a:rPr lang="fr-FR" sz="2400" dirty="0"/>
              <a:t>C. 17 ans</a:t>
            </a:r>
          </a:p>
          <a:p>
            <a:r>
              <a:rPr lang="fr-FR" sz="2400" dirty="0"/>
              <a:t>D. 20 ans</a:t>
            </a:r>
            <a:endParaRPr lang="de-CH" sz="2400" dirty="0"/>
          </a:p>
        </p:txBody>
      </p:sp>
    </p:spTree>
    <p:extLst>
      <p:ext uri="{BB962C8B-B14F-4D97-AF65-F5344CB8AC3E}">
        <p14:creationId xmlns:p14="http://schemas.microsoft.com/office/powerpoint/2010/main" val="257772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EED7C-A230-4A11-FA5B-6901C52489F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D6F97D9-7A66-9EDC-8BE7-C090471981A3}"/>
              </a:ext>
            </a:extLst>
          </p:cNvPr>
          <p:cNvSpPr>
            <a:spLocks noGrp="1"/>
          </p:cNvSpPr>
          <p:nvPr>
            <p:ph type="title"/>
          </p:nvPr>
        </p:nvSpPr>
        <p:spPr/>
        <p:txBody>
          <a:bodyPr>
            <a:noAutofit/>
          </a:bodyPr>
          <a:lstStyle/>
          <a:p>
            <a:r>
              <a:rPr lang="fr-CH" sz="3200" dirty="0"/>
              <a:t>1. </a:t>
            </a:r>
            <a:r>
              <a:rPr lang="fr-FR" sz="3200" dirty="0"/>
              <a:t>En Europe, en moyenne à quel âge est-ce que les jeunes essaient de fumer pour la première fois une cigarette ?</a:t>
            </a:r>
            <a:endParaRPr lang="de-CH" sz="3200" dirty="0"/>
          </a:p>
        </p:txBody>
      </p:sp>
      <p:sp>
        <p:nvSpPr>
          <p:cNvPr id="6" name="Espace réservé du contenu 2">
            <a:extLst>
              <a:ext uri="{FF2B5EF4-FFF2-40B4-BE49-F238E27FC236}">
                <a16:creationId xmlns:a16="http://schemas.microsoft.com/office/drawing/2014/main" id="{E6D281A6-6839-9DE0-B2B9-63F2E9E55294}"/>
              </a:ext>
            </a:extLst>
          </p:cNvPr>
          <p:cNvSpPr txBox="1">
            <a:spLocks/>
          </p:cNvSpPr>
          <p:nvPr/>
        </p:nvSpPr>
        <p:spPr>
          <a:xfrm>
            <a:off x="1178736" y="2087181"/>
            <a:ext cx="9976944" cy="3760891"/>
          </a:xfrm>
          <a:prstGeom prst="rect">
            <a:avLst/>
          </a:prstGeom>
        </p:spPr>
        <p:txBody>
          <a:bodyPr vert="horz" lIns="0" tIns="45720" rIns="0" bIns="45720" rtlCol="0">
            <a:normAutofit fontScale="8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fr-FR" sz="2400" dirty="0"/>
          </a:p>
          <a:p>
            <a:r>
              <a:rPr lang="fr-FR" sz="3800" dirty="0"/>
              <a:t>B. 13 ans</a:t>
            </a:r>
          </a:p>
          <a:p>
            <a:endParaRPr lang="fr-FR" sz="2400" dirty="0"/>
          </a:p>
          <a:p>
            <a:pPr marL="0" indent="0">
              <a:buFont typeface="Calibri" panose="020F0502020204030204" pitchFamily="34" charset="0"/>
              <a:buNone/>
            </a:pPr>
            <a:endParaRPr lang="fr-FR" sz="2400" dirty="0"/>
          </a:p>
          <a:p>
            <a:r>
              <a:rPr lang="fr-FR" sz="2400" dirty="0"/>
              <a:t>En 2007, une étude réalisée en Allemagne, en France et en Italie a interrogé des jeunes de 15 ans qui avaient déjà consommé du tabac pour savoir quand ils et elles avaient essayé pour la première fois (une bouffée au minimum). Leur premier essai avait en moyenne lieu à 12,7 ans. </a:t>
            </a:r>
          </a:p>
          <a:p>
            <a:r>
              <a:rPr lang="fr-FR" sz="2400" dirty="0"/>
              <a:t>Source : </a:t>
            </a:r>
            <a:r>
              <a:rPr lang="fr-FR" sz="2400" dirty="0">
                <a:hlinkClick r:id="rId2"/>
              </a:rPr>
              <a:t>Monitorage suisse des addictions » Tabac » Incidence</a:t>
            </a:r>
            <a:endParaRPr lang="fr-FR" sz="2400" dirty="0"/>
          </a:p>
        </p:txBody>
      </p:sp>
    </p:spTree>
    <p:extLst>
      <p:ext uri="{BB962C8B-B14F-4D97-AF65-F5344CB8AC3E}">
        <p14:creationId xmlns:p14="http://schemas.microsoft.com/office/powerpoint/2010/main" val="294547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DD398-276C-89A3-7351-516C264A53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FBCE4D-6D20-2FF4-3FA4-8DDEBC739E57}"/>
              </a:ext>
            </a:extLst>
          </p:cNvPr>
          <p:cNvSpPr>
            <a:spLocks noGrp="1"/>
          </p:cNvSpPr>
          <p:nvPr>
            <p:ph type="title"/>
          </p:nvPr>
        </p:nvSpPr>
        <p:spPr/>
        <p:txBody>
          <a:bodyPr>
            <a:noAutofit/>
          </a:bodyPr>
          <a:lstStyle/>
          <a:p>
            <a:r>
              <a:rPr lang="fr-CH" sz="3200" dirty="0"/>
              <a:t>2. Quel est l’effet de la nicotine sur le cerveau ?</a:t>
            </a:r>
            <a:br>
              <a:rPr lang="fr-CH" sz="3200" dirty="0"/>
            </a:br>
            <a:endParaRPr lang="de-CH" sz="3200" dirty="0"/>
          </a:p>
        </p:txBody>
      </p:sp>
      <p:sp>
        <p:nvSpPr>
          <p:cNvPr id="6" name="Espace réservé du contenu 2">
            <a:extLst>
              <a:ext uri="{FF2B5EF4-FFF2-40B4-BE49-F238E27FC236}">
                <a16:creationId xmlns:a16="http://schemas.microsoft.com/office/drawing/2014/main" id="{12C753D8-E0BB-22F5-3CD6-1449982799FD}"/>
              </a:ext>
            </a:extLst>
          </p:cNvPr>
          <p:cNvSpPr txBox="1">
            <a:spLocks/>
          </p:cNvSpPr>
          <p:nvPr/>
        </p:nvSpPr>
        <p:spPr>
          <a:xfrm>
            <a:off x="1178736" y="2087181"/>
            <a:ext cx="9849243" cy="376089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fr-FR" sz="2400" dirty="0"/>
          </a:p>
        </p:txBody>
      </p:sp>
      <p:sp>
        <p:nvSpPr>
          <p:cNvPr id="3" name="ZoneTexte 2">
            <a:extLst>
              <a:ext uri="{FF2B5EF4-FFF2-40B4-BE49-F238E27FC236}">
                <a16:creationId xmlns:a16="http://schemas.microsoft.com/office/drawing/2014/main" id="{FD6E0947-6F8A-9FE3-9E39-D201CCECBCA0}"/>
              </a:ext>
            </a:extLst>
          </p:cNvPr>
          <p:cNvSpPr txBox="1"/>
          <p:nvPr/>
        </p:nvSpPr>
        <p:spPr>
          <a:xfrm>
            <a:off x="1212895" y="2187530"/>
            <a:ext cx="9976944" cy="2933111"/>
          </a:xfrm>
          <a:prstGeom prst="rect">
            <a:avLst/>
          </a:prstGeom>
          <a:noFill/>
        </p:spPr>
        <p:txBody>
          <a:bodyPr wrap="square" rtlCol="0">
            <a:spAutoFit/>
          </a:bodyPr>
          <a:lstStyle/>
          <a:p>
            <a:pPr marL="342900" indent="-342900">
              <a:lnSpc>
                <a:spcPct val="200000"/>
              </a:lnSpc>
              <a:buFontTx/>
              <a:buAutoNum type="alphaUcPeriod"/>
            </a:pPr>
            <a:r>
              <a:rPr lang="fr-FR" sz="2400" dirty="0">
                <a:solidFill>
                  <a:schemeClr val="tx1">
                    <a:lumMod val="75000"/>
                    <a:lumOff val="25000"/>
                  </a:schemeClr>
                </a:solidFill>
              </a:rPr>
              <a:t>Elle crée une dépendance</a:t>
            </a:r>
          </a:p>
          <a:p>
            <a:pPr marL="342900" indent="-342900">
              <a:lnSpc>
                <a:spcPct val="200000"/>
              </a:lnSpc>
              <a:buAutoNum type="alphaUcPeriod"/>
            </a:pPr>
            <a:r>
              <a:rPr lang="fr-FR" sz="2400" dirty="0">
                <a:solidFill>
                  <a:schemeClr val="tx1">
                    <a:lumMod val="75000"/>
                    <a:lumOff val="25000"/>
                  </a:schemeClr>
                </a:solidFill>
              </a:rPr>
              <a:t>Elle donne de l’énergie durable</a:t>
            </a:r>
          </a:p>
          <a:p>
            <a:pPr marL="342900" indent="-342900">
              <a:lnSpc>
                <a:spcPct val="200000"/>
              </a:lnSpc>
              <a:buAutoNum type="alphaUcPeriod"/>
            </a:pPr>
            <a:r>
              <a:rPr lang="fr-FR" sz="2400" dirty="0">
                <a:solidFill>
                  <a:schemeClr val="tx1">
                    <a:lumMod val="75000"/>
                    <a:lumOff val="25000"/>
                  </a:schemeClr>
                </a:solidFill>
              </a:rPr>
              <a:t>Elle améliore la mémoire</a:t>
            </a:r>
          </a:p>
          <a:p>
            <a:pPr marL="342900" indent="-342900">
              <a:lnSpc>
                <a:spcPct val="200000"/>
              </a:lnSpc>
              <a:buAutoNum type="alphaUcPeriod"/>
            </a:pPr>
            <a:r>
              <a:rPr lang="fr-FR" sz="2400" dirty="0">
                <a:solidFill>
                  <a:schemeClr val="tx1">
                    <a:lumMod val="75000"/>
                    <a:lumOff val="25000"/>
                  </a:schemeClr>
                </a:solidFill>
              </a:rPr>
              <a:t>Elle protège du stress</a:t>
            </a:r>
            <a:endParaRPr lang="de-CH" sz="2400" dirty="0">
              <a:solidFill>
                <a:schemeClr val="tx1">
                  <a:lumMod val="75000"/>
                  <a:lumOff val="25000"/>
                </a:schemeClr>
              </a:solidFill>
            </a:endParaRPr>
          </a:p>
        </p:txBody>
      </p:sp>
    </p:spTree>
    <p:extLst>
      <p:ext uri="{BB962C8B-B14F-4D97-AF65-F5344CB8AC3E}">
        <p14:creationId xmlns:p14="http://schemas.microsoft.com/office/powerpoint/2010/main" val="2226932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796F0-C757-FFF5-9F55-F0111BE6575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66DD8EC-C793-F537-C46F-8789ECDCB3A7}"/>
              </a:ext>
            </a:extLst>
          </p:cNvPr>
          <p:cNvSpPr>
            <a:spLocks noGrp="1"/>
          </p:cNvSpPr>
          <p:nvPr>
            <p:ph type="title"/>
          </p:nvPr>
        </p:nvSpPr>
        <p:spPr/>
        <p:txBody>
          <a:bodyPr>
            <a:noAutofit/>
          </a:bodyPr>
          <a:lstStyle/>
          <a:p>
            <a:r>
              <a:rPr lang="fr-CH" sz="3200" dirty="0"/>
              <a:t>2. Quel est l’effet de la nicotine sur le cerveau ?</a:t>
            </a:r>
            <a:br>
              <a:rPr lang="fr-CH" sz="3200" dirty="0"/>
            </a:br>
            <a:endParaRPr lang="de-CH" sz="3200" dirty="0"/>
          </a:p>
        </p:txBody>
      </p:sp>
      <p:sp>
        <p:nvSpPr>
          <p:cNvPr id="6" name="Espace réservé du contenu 2">
            <a:extLst>
              <a:ext uri="{FF2B5EF4-FFF2-40B4-BE49-F238E27FC236}">
                <a16:creationId xmlns:a16="http://schemas.microsoft.com/office/drawing/2014/main" id="{C885434D-3193-4B8A-F683-853FEF66BD59}"/>
              </a:ext>
            </a:extLst>
          </p:cNvPr>
          <p:cNvSpPr txBox="1">
            <a:spLocks/>
          </p:cNvSpPr>
          <p:nvPr/>
        </p:nvSpPr>
        <p:spPr>
          <a:xfrm>
            <a:off x="1178736" y="2087181"/>
            <a:ext cx="9849243" cy="376089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fr-FR" sz="2400" dirty="0"/>
          </a:p>
        </p:txBody>
      </p:sp>
      <p:sp>
        <p:nvSpPr>
          <p:cNvPr id="3" name="ZoneTexte 2">
            <a:extLst>
              <a:ext uri="{FF2B5EF4-FFF2-40B4-BE49-F238E27FC236}">
                <a16:creationId xmlns:a16="http://schemas.microsoft.com/office/drawing/2014/main" id="{533E3394-EC30-BBB0-693E-AD0CD25CDB5F}"/>
              </a:ext>
            </a:extLst>
          </p:cNvPr>
          <p:cNvSpPr txBox="1"/>
          <p:nvPr/>
        </p:nvSpPr>
        <p:spPr>
          <a:xfrm>
            <a:off x="1178736" y="2187530"/>
            <a:ext cx="9976944" cy="3693319"/>
          </a:xfrm>
          <a:prstGeom prst="rect">
            <a:avLst/>
          </a:prstGeom>
          <a:noFill/>
        </p:spPr>
        <p:txBody>
          <a:bodyPr wrap="square" rtlCol="0">
            <a:spAutoFit/>
          </a:bodyPr>
          <a:lstStyle/>
          <a:p>
            <a:pPr marL="342900" indent="-342900">
              <a:lnSpc>
                <a:spcPct val="200000"/>
              </a:lnSpc>
              <a:buAutoNum type="alphaUcPeriod"/>
            </a:pPr>
            <a:r>
              <a:rPr lang="fr-FR" sz="2400" dirty="0">
                <a:solidFill>
                  <a:schemeClr val="tx1">
                    <a:lumMod val="75000"/>
                    <a:lumOff val="25000"/>
                  </a:schemeClr>
                </a:solidFill>
              </a:rPr>
              <a:t>Elle crée une dépendance</a:t>
            </a:r>
          </a:p>
          <a:p>
            <a:pPr>
              <a:lnSpc>
                <a:spcPct val="200000"/>
              </a:lnSpc>
            </a:pPr>
            <a:endParaRPr lang="fr-FR" sz="2400" dirty="0">
              <a:solidFill>
                <a:schemeClr val="tx1">
                  <a:lumMod val="75000"/>
                  <a:lumOff val="25000"/>
                </a:schemeClr>
              </a:solidFill>
            </a:endParaRPr>
          </a:p>
          <a:p>
            <a:r>
              <a:rPr lang="fr-FR" sz="2000" dirty="0">
                <a:solidFill>
                  <a:schemeClr val="tx1">
                    <a:lumMod val="75000"/>
                    <a:lumOff val="25000"/>
                  </a:schemeClr>
                </a:solidFill>
              </a:rPr>
              <a:t>Elle crée une dépendance rapide. Cela veut dire qu’il est ensuite difficile de s’en passer. </a:t>
            </a:r>
          </a:p>
          <a:p>
            <a:endParaRPr lang="fr-FR" sz="2000" dirty="0">
              <a:solidFill>
                <a:schemeClr val="tx1">
                  <a:lumMod val="75000"/>
                  <a:lumOff val="25000"/>
                </a:schemeClr>
              </a:solidFill>
            </a:endParaRPr>
          </a:p>
          <a:p>
            <a:r>
              <a:rPr lang="fr-FR" sz="2000" dirty="0">
                <a:solidFill>
                  <a:schemeClr val="tx1">
                    <a:lumMod val="75000"/>
                    <a:lumOff val="25000"/>
                  </a:schemeClr>
                </a:solidFill>
              </a:rPr>
              <a:t>Cela est particulièrement vrai pour le cerveau des jeunes, qui se développe. Le cerveau des jeunes devient plus rapidement addict à la nicotine que celui d’un adulte.</a:t>
            </a:r>
          </a:p>
          <a:p>
            <a:endParaRPr lang="fr-FR" sz="2000" dirty="0">
              <a:solidFill>
                <a:schemeClr val="tx1">
                  <a:lumMod val="75000"/>
                  <a:lumOff val="25000"/>
                </a:schemeClr>
              </a:solidFill>
            </a:endParaRPr>
          </a:p>
          <a:p>
            <a:r>
              <a:rPr lang="fr-FR" sz="2000" dirty="0">
                <a:solidFill>
                  <a:schemeClr val="tx1">
                    <a:lumMod val="75000"/>
                    <a:lumOff val="25000"/>
                  </a:schemeClr>
                </a:solidFill>
              </a:rPr>
              <a:t>Source : </a:t>
            </a:r>
            <a:r>
              <a:rPr lang="fr-FR" sz="2000" dirty="0">
                <a:hlinkClick r:id="rId3"/>
              </a:rPr>
              <a:t>Nicotine à l’adolescence : des dommages cérébraux à ne pas sous-estimer - Inserm Fondation</a:t>
            </a:r>
            <a:endParaRPr lang="fr-FR" sz="2000" dirty="0">
              <a:solidFill>
                <a:schemeClr val="tx1">
                  <a:lumMod val="75000"/>
                  <a:lumOff val="25000"/>
                </a:schemeClr>
              </a:solidFill>
            </a:endParaRPr>
          </a:p>
        </p:txBody>
      </p:sp>
    </p:spTree>
    <p:extLst>
      <p:ext uri="{BB962C8B-B14F-4D97-AF65-F5344CB8AC3E}">
        <p14:creationId xmlns:p14="http://schemas.microsoft.com/office/powerpoint/2010/main" val="942852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F47AB-B539-D11B-8D1E-E4BAD5BDEFD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279A7C4-6EC2-7559-E184-5866A31D6918}"/>
              </a:ext>
            </a:extLst>
          </p:cNvPr>
          <p:cNvSpPr>
            <a:spLocks noGrp="1"/>
          </p:cNvSpPr>
          <p:nvPr>
            <p:ph type="title"/>
          </p:nvPr>
        </p:nvSpPr>
        <p:spPr/>
        <p:txBody>
          <a:bodyPr>
            <a:noAutofit/>
          </a:bodyPr>
          <a:lstStyle/>
          <a:p>
            <a:r>
              <a:rPr lang="fr-CH" sz="3200" dirty="0"/>
              <a:t>3. En quelle année est-ce la compagnie d’aviation Swissair a interdit de fumer dans ses avions ?</a:t>
            </a:r>
            <a:endParaRPr lang="de-CH" sz="3200" dirty="0"/>
          </a:p>
        </p:txBody>
      </p:sp>
      <p:sp>
        <p:nvSpPr>
          <p:cNvPr id="6" name="Espace réservé du contenu 2">
            <a:extLst>
              <a:ext uri="{FF2B5EF4-FFF2-40B4-BE49-F238E27FC236}">
                <a16:creationId xmlns:a16="http://schemas.microsoft.com/office/drawing/2014/main" id="{129DD6C2-1E84-51BA-5EA6-B7FC3D3B813A}"/>
              </a:ext>
            </a:extLst>
          </p:cNvPr>
          <p:cNvSpPr txBox="1">
            <a:spLocks/>
          </p:cNvSpPr>
          <p:nvPr/>
        </p:nvSpPr>
        <p:spPr>
          <a:xfrm>
            <a:off x="1178736" y="2087181"/>
            <a:ext cx="9849243" cy="376089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fr-FR" sz="2400" dirty="0"/>
          </a:p>
        </p:txBody>
      </p:sp>
      <p:sp>
        <p:nvSpPr>
          <p:cNvPr id="3" name="ZoneTexte 2">
            <a:extLst>
              <a:ext uri="{FF2B5EF4-FFF2-40B4-BE49-F238E27FC236}">
                <a16:creationId xmlns:a16="http://schemas.microsoft.com/office/drawing/2014/main" id="{5826417B-D1D9-2273-688C-A3DC928F1B25}"/>
              </a:ext>
            </a:extLst>
          </p:cNvPr>
          <p:cNvSpPr txBox="1"/>
          <p:nvPr/>
        </p:nvSpPr>
        <p:spPr>
          <a:xfrm>
            <a:off x="1212895" y="2187530"/>
            <a:ext cx="9976944" cy="2979277"/>
          </a:xfrm>
          <a:prstGeom prst="rect">
            <a:avLst/>
          </a:prstGeom>
          <a:noFill/>
        </p:spPr>
        <p:txBody>
          <a:bodyPr wrap="square" rtlCol="0">
            <a:spAutoFit/>
          </a:bodyPr>
          <a:lstStyle/>
          <a:p>
            <a:pPr marL="342900" indent="-342900">
              <a:lnSpc>
                <a:spcPct val="150000"/>
              </a:lnSpc>
              <a:buFontTx/>
              <a:buAutoNum type="alphaUcPeriod"/>
            </a:pPr>
            <a:r>
              <a:rPr lang="fr-FR" sz="2400" dirty="0">
                <a:solidFill>
                  <a:schemeClr val="tx1">
                    <a:lumMod val="75000"/>
                    <a:lumOff val="25000"/>
                  </a:schemeClr>
                </a:solidFill>
              </a:rPr>
              <a:t>En 1980 pour les vols européens et en 1990 pour les vols intercontinentaux</a:t>
            </a:r>
          </a:p>
          <a:p>
            <a:pPr marL="342900" indent="-342900">
              <a:lnSpc>
                <a:spcPct val="200000"/>
              </a:lnSpc>
              <a:buAutoNum type="alphaUcPeriod"/>
            </a:pPr>
            <a:r>
              <a:rPr lang="fr-FR" sz="2400" dirty="0">
                <a:solidFill>
                  <a:schemeClr val="tx1">
                    <a:lumMod val="75000"/>
                    <a:lumOff val="25000"/>
                  </a:schemeClr>
                </a:solidFill>
              </a:rPr>
              <a:t>En 1978 pour tous les vols</a:t>
            </a:r>
          </a:p>
          <a:p>
            <a:pPr marL="342900" indent="-342900">
              <a:lnSpc>
                <a:spcPct val="150000"/>
              </a:lnSpc>
              <a:buAutoNum type="alphaUcPeriod"/>
            </a:pPr>
            <a:r>
              <a:rPr lang="fr-FR" sz="2400" dirty="0">
                <a:solidFill>
                  <a:schemeClr val="tx1">
                    <a:lumMod val="75000"/>
                    <a:lumOff val="25000"/>
                  </a:schemeClr>
                </a:solidFill>
              </a:rPr>
              <a:t>En 1996 pour les vols européens et en 1998 pour les vols intercontinentaux</a:t>
            </a:r>
            <a:endParaRPr lang="de-CH" sz="2400" dirty="0">
              <a:solidFill>
                <a:schemeClr val="tx1">
                  <a:lumMod val="75000"/>
                  <a:lumOff val="25000"/>
                </a:schemeClr>
              </a:solidFill>
            </a:endParaRPr>
          </a:p>
        </p:txBody>
      </p:sp>
    </p:spTree>
    <p:extLst>
      <p:ext uri="{BB962C8B-B14F-4D97-AF65-F5344CB8AC3E}">
        <p14:creationId xmlns:p14="http://schemas.microsoft.com/office/powerpoint/2010/main" val="873563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175CB-D5EE-A606-23BB-2AD1F7FA608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030281-DB4E-D74C-0D9B-8796D7EC5CFB}"/>
              </a:ext>
            </a:extLst>
          </p:cNvPr>
          <p:cNvSpPr>
            <a:spLocks noGrp="1"/>
          </p:cNvSpPr>
          <p:nvPr>
            <p:ph type="title"/>
          </p:nvPr>
        </p:nvSpPr>
        <p:spPr/>
        <p:txBody>
          <a:bodyPr>
            <a:noAutofit/>
          </a:bodyPr>
          <a:lstStyle/>
          <a:p>
            <a:r>
              <a:rPr lang="fr-CH" sz="3200" dirty="0"/>
              <a:t>3. En quelle année est-ce la compagnie d’aviation Swissair a interdit de fumer dans ses avions ?</a:t>
            </a:r>
            <a:endParaRPr lang="de-CH" sz="3200" dirty="0"/>
          </a:p>
        </p:txBody>
      </p:sp>
      <p:sp>
        <p:nvSpPr>
          <p:cNvPr id="6" name="Espace réservé du contenu 2">
            <a:extLst>
              <a:ext uri="{FF2B5EF4-FFF2-40B4-BE49-F238E27FC236}">
                <a16:creationId xmlns:a16="http://schemas.microsoft.com/office/drawing/2014/main" id="{E2D03517-2595-46D2-7437-432F96FF59CA}"/>
              </a:ext>
            </a:extLst>
          </p:cNvPr>
          <p:cNvSpPr txBox="1">
            <a:spLocks/>
          </p:cNvSpPr>
          <p:nvPr/>
        </p:nvSpPr>
        <p:spPr>
          <a:xfrm>
            <a:off x="1178736" y="2087181"/>
            <a:ext cx="9849243" cy="376089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fr-FR" sz="2400" dirty="0"/>
          </a:p>
        </p:txBody>
      </p:sp>
      <p:sp>
        <p:nvSpPr>
          <p:cNvPr id="3" name="ZoneTexte 2">
            <a:extLst>
              <a:ext uri="{FF2B5EF4-FFF2-40B4-BE49-F238E27FC236}">
                <a16:creationId xmlns:a16="http://schemas.microsoft.com/office/drawing/2014/main" id="{1EEBEEE8-E9C9-04F3-0E68-F2CD565F1833}"/>
              </a:ext>
            </a:extLst>
          </p:cNvPr>
          <p:cNvSpPr txBox="1"/>
          <p:nvPr/>
        </p:nvSpPr>
        <p:spPr>
          <a:xfrm>
            <a:off x="1212895" y="2187530"/>
            <a:ext cx="9976944" cy="4548938"/>
          </a:xfrm>
          <a:prstGeom prst="rect">
            <a:avLst/>
          </a:prstGeom>
          <a:noFill/>
        </p:spPr>
        <p:txBody>
          <a:bodyPr wrap="square" rtlCol="0">
            <a:spAutoFit/>
          </a:bodyPr>
          <a:lstStyle/>
          <a:p>
            <a:pPr>
              <a:lnSpc>
                <a:spcPct val="150000"/>
              </a:lnSpc>
            </a:pPr>
            <a:r>
              <a:rPr lang="fr-FR" sz="2400" dirty="0">
                <a:solidFill>
                  <a:schemeClr val="tx1">
                    <a:lumMod val="75000"/>
                    <a:lumOff val="25000"/>
                  </a:schemeClr>
                </a:solidFill>
              </a:rPr>
              <a:t>C. En 1996 pour les vols européens et en 1998 pour les vols intercontinentaux</a:t>
            </a:r>
          </a:p>
          <a:p>
            <a:pPr>
              <a:lnSpc>
                <a:spcPct val="150000"/>
              </a:lnSpc>
            </a:pPr>
            <a:endParaRPr lang="de-CH" sz="2400" dirty="0">
              <a:solidFill>
                <a:schemeClr val="tx1">
                  <a:lumMod val="75000"/>
                  <a:lumOff val="25000"/>
                </a:schemeClr>
              </a:solidFill>
            </a:endParaRPr>
          </a:p>
          <a:p>
            <a:pPr>
              <a:lnSpc>
                <a:spcPct val="150000"/>
              </a:lnSpc>
            </a:pPr>
            <a:r>
              <a:rPr lang="de-CH" sz="2000" dirty="0">
                <a:solidFill>
                  <a:schemeClr val="tx1">
                    <a:lumMod val="75000"/>
                    <a:lumOff val="25000"/>
                  </a:schemeClr>
                </a:solidFill>
              </a:rPr>
              <a:t>Les CFF </a:t>
            </a:r>
            <a:r>
              <a:rPr lang="de-CH" sz="2000" dirty="0" err="1">
                <a:solidFill>
                  <a:schemeClr val="tx1">
                    <a:lumMod val="75000"/>
                    <a:lumOff val="25000"/>
                  </a:schemeClr>
                </a:solidFill>
              </a:rPr>
              <a:t>ont</a:t>
            </a:r>
            <a:r>
              <a:rPr lang="de-CH" sz="2000" dirty="0">
                <a:solidFill>
                  <a:schemeClr val="tx1">
                    <a:lumMod val="75000"/>
                    <a:lumOff val="25000"/>
                  </a:schemeClr>
                </a:solidFill>
              </a:rPr>
              <a:t> </a:t>
            </a:r>
            <a:r>
              <a:rPr lang="de-CH" sz="2000" dirty="0" err="1">
                <a:solidFill>
                  <a:schemeClr val="tx1">
                    <a:lumMod val="75000"/>
                    <a:lumOff val="25000"/>
                  </a:schemeClr>
                </a:solidFill>
              </a:rPr>
              <a:t>supprimés</a:t>
            </a:r>
            <a:r>
              <a:rPr lang="de-CH" sz="2000" dirty="0">
                <a:solidFill>
                  <a:schemeClr val="tx1">
                    <a:lumMod val="75000"/>
                    <a:lumOff val="25000"/>
                  </a:schemeClr>
                </a:solidFill>
              </a:rPr>
              <a:t> les </a:t>
            </a:r>
            <a:r>
              <a:rPr lang="de-CH" sz="2000" dirty="0" err="1">
                <a:solidFill>
                  <a:schemeClr val="tx1">
                    <a:lumMod val="75000"/>
                    <a:lumOff val="25000"/>
                  </a:schemeClr>
                </a:solidFill>
              </a:rPr>
              <a:t>wagons</a:t>
            </a:r>
            <a:r>
              <a:rPr lang="de-CH" sz="2000" dirty="0">
                <a:solidFill>
                  <a:schemeClr val="tx1">
                    <a:lumMod val="75000"/>
                    <a:lumOff val="25000"/>
                  </a:schemeClr>
                </a:solidFill>
              </a:rPr>
              <a:t> </a:t>
            </a:r>
            <a:r>
              <a:rPr lang="de-CH" sz="2000" dirty="0" err="1">
                <a:solidFill>
                  <a:schemeClr val="tx1">
                    <a:lumMod val="75000"/>
                    <a:lumOff val="25000"/>
                  </a:schemeClr>
                </a:solidFill>
              </a:rPr>
              <a:t>fumeurs</a:t>
            </a:r>
            <a:r>
              <a:rPr lang="de-CH" sz="2000" dirty="0">
                <a:solidFill>
                  <a:schemeClr val="tx1">
                    <a:lumMod val="75000"/>
                    <a:lumOff val="25000"/>
                  </a:schemeClr>
                </a:solidFill>
              </a:rPr>
              <a:t> en 2005. </a:t>
            </a:r>
            <a:br>
              <a:rPr lang="de-CH" sz="2000" dirty="0">
                <a:solidFill>
                  <a:schemeClr val="tx1">
                    <a:lumMod val="75000"/>
                    <a:lumOff val="25000"/>
                  </a:schemeClr>
                </a:solidFill>
              </a:rPr>
            </a:br>
            <a:r>
              <a:rPr lang="de-CH" sz="2000" dirty="0">
                <a:solidFill>
                  <a:schemeClr val="tx1">
                    <a:lumMod val="75000"/>
                    <a:lumOff val="25000"/>
                  </a:schemeClr>
                </a:solidFill>
              </a:rPr>
              <a:t>Au </a:t>
            </a:r>
            <a:r>
              <a:rPr lang="de-CH" sz="2000" dirty="0" err="1">
                <a:solidFill>
                  <a:schemeClr val="tx1">
                    <a:lumMod val="75000"/>
                    <a:lumOff val="25000"/>
                  </a:schemeClr>
                </a:solidFill>
              </a:rPr>
              <a:t>Japon</a:t>
            </a:r>
            <a:r>
              <a:rPr lang="de-CH" sz="2000" dirty="0">
                <a:solidFill>
                  <a:schemeClr val="tx1">
                    <a:lumMod val="75000"/>
                    <a:lumOff val="25000"/>
                  </a:schemeClr>
                </a:solidFill>
              </a:rPr>
              <a:t>, la </a:t>
            </a:r>
            <a:r>
              <a:rPr lang="de-CH" sz="2000" dirty="0" err="1">
                <a:solidFill>
                  <a:schemeClr val="tx1">
                    <a:lumMod val="75000"/>
                    <a:lumOff val="25000"/>
                  </a:schemeClr>
                </a:solidFill>
              </a:rPr>
              <a:t>majorité</a:t>
            </a:r>
            <a:r>
              <a:rPr lang="de-CH" sz="2000" dirty="0">
                <a:solidFill>
                  <a:schemeClr val="tx1">
                    <a:lumMod val="75000"/>
                    <a:lumOff val="25000"/>
                  </a:schemeClr>
                </a:solidFill>
              </a:rPr>
              <a:t> des </a:t>
            </a:r>
            <a:r>
              <a:rPr lang="de-CH" sz="2000" dirty="0" err="1">
                <a:solidFill>
                  <a:schemeClr val="tx1">
                    <a:lumMod val="75000"/>
                    <a:lumOff val="25000"/>
                  </a:schemeClr>
                </a:solidFill>
              </a:rPr>
              <a:t>espaces</a:t>
            </a:r>
            <a:r>
              <a:rPr lang="de-CH" sz="2000" dirty="0">
                <a:solidFill>
                  <a:schemeClr val="tx1">
                    <a:lumMod val="75000"/>
                    <a:lumOff val="25000"/>
                  </a:schemeClr>
                </a:solidFill>
              </a:rPr>
              <a:t> </a:t>
            </a:r>
            <a:r>
              <a:rPr lang="de-CH" sz="2000" dirty="0" err="1">
                <a:solidFill>
                  <a:schemeClr val="tx1">
                    <a:lumMod val="75000"/>
                    <a:lumOff val="25000"/>
                  </a:schemeClr>
                </a:solidFill>
              </a:rPr>
              <a:t>fumeurs</a:t>
            </a:r>
            <a:r>
              <a:rPr lang="de-CH" sz="2000" dirty="0">
                <a:solidFill>
                  <a:schemeClr val="tx1">
                    <a:lumMod val="75000"/>
                    <a:lumOff val="25000"/>
                  </a:schemeClr>
                </a:solidFill>
              </a:rPr>
              <a:t> </a:t>
            </a:r>
            <a:r>
              <a:rPr lang="de-CH" sz="2000" dirty="0" err="1">
                <a:solidFill>
                  <a:schemeClr val="tx1">
                    <a:lumMod val="75000"/>
                    <a:lumOff val="25000"/>
                  </a:schemeClr>
                </a:solidFill>
              </a:rPr>
              <a:t>dans</a:t>
            </a:r>
            <a:r>
              <a:rPr lang="de-CH" sz="2000" dirty="0">
                <a:solidFill>
                  <a:schemeClr val="tx1">
                    <a:lumMod val="75000"/>
                    <a:lumOff val="25000"/>
                  </a:schemeClr>
                </a:solidFill>
              </a:rPr>
              <a:t> les </a:t>
            </a:r>
            <a:r>
              <a:rPr lang="de-CH" sz="2000" dirty="0" err="1">
                <a:solidFill>
                  <a:schemeClr val="tx1">
                    <a:lumMod val="75000"/>
                    <a:lumOff val="25000"/>
                  </a:schemeClr>
                </a:solidFill>
              </a:rPr>
              <a:t>trains</a:t>
            </a:r>
            <a:r>
              <a:rPr lang="de-CH" sz="2000" dirty="0">
                <a:solidFill>
                  <a:schemeClr val="tx1">
                    <a:lumMod val="75000"/>
                    <a:lumOff val="25000"/>
                  </a:schemeClr>
                </a:solidFill>
              </a:rPr>
              <a:t> à </a:t>
            </a:r>
            <a:r>
              <a:rPr lang="de-CH" sz="2000" dirty="0" err="1">
                <a:solidFill>
                  <a:schemeClr val="tx1">
                    <a:lumMod val="75000"/>
                    <a:lumOff val="25000"/>
                  </a:schemeClr>
                </a:solidFill>
              </a:rPr>
              <a:t>grande</a:t>
            </a:r>
            <a:r>
              <a:rPr lang="de-CH" sz="2000" dirty="0">
                <a:solidFill>
                  <a:schemeClr val="tx1">
                    <a:lumMod val="75000"/>
                    <a:lumOff val="25000"/>
                  </a:schemeClr>
                </a:solidFill>
              </a:rPr>
              <a:t> </a:t>
            </a:r>
            <a:r>
              <a:rPr lang="de-CH" sz="2000" dirty="0" err="1">
                <a:solidFill>
                  <a:schemeClr val="tx1">
                    <a:lumMod val="75000"/>
                    <a:lumOff val="25000"/>
                  </a:schemeClr>
                </a:solidFill>
              </a:rPr>
              <a:t>vitesse</a:t>
            </a:r>
            <a:r>
              <a:rPr lang="de-CH" sz="2000" dirty="0">
                <a:solidFill>
                  <a:schemeClr val="tx1">
                    <a:lumMod val="75000"/>
                    <a:lumOff val="25000"/>
                  </a:schemeClr>
                </a:solidFill>
              </a:rPr>
              <a:t> </a:t>
            </a:r>
            <a:r>
              <a:rPr lang="de-CH" sz="2000" dirty="0" err="1">
                <a:solidFill>
                  <a:schemeClr val="tx1">
                    <a:lumMod val="75000"/>
                    <a:lumOff val="25000"/>
                  </a:schemeClr>
                </a:solidFill>
              </a:rPr>
              <a:t>ont</a:t>
            </a:r>
            <a:r>
              <a:rPr lang="de-CH" sz="2000" dirty="0">
                <a:solidFill>
                  <a:schemeClr val="tx1">
                    <a:lumMod val="75000"/>
                    <a:lumOff val="25000"/>
                  </a:schemeClr>
                </a:solidFill>
              </a:rPr>
              <a:t> </a:t>
            </a:r>
            <a:r>
              <a:rPr lang="de-CH" sz="2000" dirty="0" err="1">
                <a:solidFill>
                  <a:schemeClr val="tx1">
                    <a:lumMod val="75000"/>
                    <a:lumOff val="25000"/>
                  </a:schemeClr>
                </a:solidFill>
              </a:rPr>
              <a:t>étés</a:t>
            </a:r>
            <a:r>
              <a:rPr lang="de-CH" sz="2000" dirty="0">
                <a:solidFill>
                  <a:schemeClr val="tx1">
                    <a:lumMod val="75000"/>
                    <a:lumOff val="25000"/>
                  </a:schemeClr>
                </a:solidFill>
              </a:rPr>
              <a:t> </a:t>
            </a:r>
            <a:r>
              <a:rPr lang="de-CH" sz="2000" dirty="0" err="1">
                <a:solidFill>
                  <a:schemeClr val="tx1">
                    <a:lumMod val="75000"/>
                    <a:lumOff val="25000"/>
                  </a:schemeClr>
                </a:solidFill>
              </a:rPr>
              <a:t>supprimés</a:t>
            </a:r>
            <a:r>
              <a:rPr lang="de-CH" sz="2000" dirty="0">
                <a:solidFill>
                  <a:schemeClr val="tx1">
                    <a:lumMod val="75000"/>
                    <a:lumOff val="25000"/>
                  </a:schemeClr>
                </a:solidFill>
              </a:rPr>
              <a:t> en 2024.   </a:t>
            </a:r>
          </a:p>
          <a:p>
            <a:pPr>
              <a:lnSpc>
                <a:spcPct val="150000"/>
              </a:lnSpc>
            </a:pPr>
            <a:r>
              <a:rPr lang="de-CH" sz="2000" dirty="0">
                <a:solidFill>
                  <a:schemeClr val="tx1">
                    <a:lumMod val="75000"/>
                    <a:lumOff val="25000"/>
                  </a:schemeClr>
                </a:solidFill>
              </a:rPr>
              <a:t>Sources : </a:t>
            </a:r>
            <a:r>
              <a:rPr lang="fr-FR" sz="2000" dirty="0">
                <a:hlinkClick r:id="rId3"/>
              </a:rPr>
              <a:t>L’histoire de la Suisse – Une mode partie en fumée</a:t>
            </a:r>
            <a:r>
              <a:rPr lang="fr-FR" sz="2000" dirty="0"/>
              <a:t> / </a:t>
            </a:r>
            <a:r>
              <a:rPr lang="fr-FR" sz="2000" dirty="0">
                <a:hlinkClick r:id="rId4"/>
              </a:rPr>
              <a:t>Tous les espaces fumeurs des Shinkansen seront bientôt supprimés | Nippon.com – Infos sur le Japon</a:t>
            </a:r>
            <a:endParaRPr lang="fr-FR" sz="2000" dirty="0"/>
          </a:p>
          <a:p>
            <a:pPr>
              <a:lnSpc>
                <a:spcPct val="150000"/>
              </a:lnSpc>
            </a:pPr>
            <a:endParaRPr lang="fr-FR" sz="2400" dirty="0">
              <a:solidFill>
                <a:schemeClr val="tx1">
                  <a:lumMod val="75000"/>
                  <a:lumOff val="25000"/>
                </a:schemeClr>
              </a:solidFill>
            </a:endParaRPr>
          </a:p>
        </p:txBody>
      </p:sp>
    </p:spTree>
    <p:extLst>
      <p:ext uri="{BB962C8B-B14F-4D97-AF65-F5344CB8AC3E}">
        <p14:creationId xmlns:p14="http://schemas.microsoft.com/office/powerpoint/2010/main" val="738481600"/>
      </p:ext>
    </p:extLst>
  </p:cSld>
  <p:clrMapOvr>
    <a:masterClrMapping/>
  </p:clrMapOvr>
</p:sld>
</file>

<file path=ppt/theme/theme1.xml><?xml version="1.0" encoding="utf-8"?>
<a:theme xmlns:a="http://schemas.openxmlformats.org/drawingml/2006/main" name="Benutzerdefiniert">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4285926_TF22712842.potx" id="{F5B7AB07-F859-4656-A1C1-DAFCFA0ACA4B}" vid="{A6E2497D-935A-4CFD-B9FD-6DCB15FA68B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6F49DF41EB6B4D8FED007C8F6CBEF7" ma:contentTypeVersion="10" ma:contentTypeDescription="Create a new document." ma:contentTypeScope="" ma:versionID="0656854296fa1a57209c699b4799d46c">
  <xsd:schema xmlns:xsd="http://www.w3.org/2001/XMLSchema" xmlns:xs="http://www.w3.org/2001/XMLSchema" xmlns:p="http://schemas.microsoft.com/office/2006/metadata/properties" xmlns:ns2="f42ae6e5-329d-4bfe-ab07-ec9b675df516" targetNamespace="http://schemas.microsoft.com/office/2006/metadata/properties" ma:root="true" ma:fieldsID="e538133fbb69946d76973c71fcec395e" ns2:_="">
    <xsd:import namespace="f42ae6e5-329d-4bfe-ab07-ec9b675df5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2ae6e5-329d-4bfe-ab07-ec9b675df5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a9f929-9352-48af-a438-8dd9d284f7e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42ae6e5-329d-4bfe-ab07-ec9b675df51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301F2F-D904-4A47-BC1B-5A95DB37D4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2ae6e5-329d-4bfe-ab07-ec9b675df5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3EEFF0-FB57-4CB4-8BFC-DF397689E2ED}">
  <ds:schemaRefs>
    <ds:schemaRef ds:uri="http://schemas.microsoft.com/office/2006/metadata/properties"/>
    <ds:schemaRef ds:uri="f42ae6e5-329d-4bfe-ab07-ec9b675df516"/>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AA3F7EDC-E5B4-4BBC-9D2A-CBE6D46C37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{26CC4464-7223-4D8C-8010-52276C5FD74E}tf22712842_win32</Template>
  <TotalTime>0</TotalTime>
  <Words>866</Words>
  <Application>Microsoft Office PowerPoint</Application>
  <PresentationFormat>Breitbild</PresentationFormat>
  <Paragraphs>101</Paragraphs>
  <Slides>15</Slides>
  <Notes>10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15</vt:i4>
      </vt:variant>
    </vt:vector>
  </HeadingPairs>
  <TitlesOfParts>
    <vt:vector size="20" baseType="lpstr">
      <vt:lpstr>Bookman Old Style</vt:lpstr>
      <vt:lpstr>Calibri</vt:lpstr>
      <vt:lpstr>Franklin Gothic Book</vt:lpstr>
      <vt:lpstr>Wingdings</vt:lpstr>
      <vt:lpstr>Benutzerdefiniert</vt:lpstr>
      <vt:lpstr>Tabac et nicotine</vt:lpstr>
      <vt:lpstr>La nicotine</vt:lpstr>
      <vt:lpstr>Vidéo d’Addiction Suisse</vt:lpstr>
      <vt:lpstr>1. En Europe, en moyenne à quel âge est-ce que les jeunes essaient de fumer pour la première fois une cigarette ?</vt:lpstr>
      <vt:lpstr>1. En Europe, en moyenne à quel âge est-ce que les jeunes essaient de fumer pour la première fois une cigarette ?</vt:lpstr>
      <vt:lpstr>2. Quel est l’effet de la nicotine sur le cerveau ? </vt:lpstr>
      <vt:lpstr>2. Quel est l’effet de la nicotine sur le cerveau ? </vt:lpstr>
      <vt:lpstr>3. En quelle année est-ce la compagnie d’aviation Swissair a interdit de fumer dans ses avions ?</vt:lpstr>
      <vt:lpstr>3. En quelle année est-ce la compagnie d’aviation Swissair a interdit de fumer dans ses avions ?</vt:lpstr>
      <vt:lpstr>4. Quel est l’avantage le plus attractif pour toi pour arrêter de fumer ou ne pas commencer ?</vt:lpstr>
      <vt:lpstr>4. Quel est l’avantage le plus attractif pour toi pour arrêter de fumer ou ne pas commencer ?</vt:lpstr>
      <vt:lpstr>Questions</vt:lpstr>
      <vt:lpstr>Mon arbre</vt:lpstr>
      <vt:lpstr>Consignes</vt:lpstr>
      <vt:lpstr>Lettre à soi-même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Zoé Leu</dc:creator>
  <cp:lastModifiedBy>Oliver Padlina</cp:lastModifiedBy>
  <cp:revision>2</cp:revision>
  <dcterms:created xsi:type="dcterms:W3CDTF">2026-01-28T16:03:52Z</dcterms:created>
  <dcterms:modified xsi:type="dcterms:W3CDTF">2026-02-09T13:48:34Z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0x010100956F49DF41EB6B4D8FED007C8F6CBEF7</vt:lpwstr>
  </property>
  <property fmtid="{D5CDD505-2E9C-101B-9397-08002B2CF9AE}" pid="3" name="MediaServiceImageTags">
    <vt:lpwstr/>
  </property>
</Properties>
</file>