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59" r:id="rId5"/>
    <p:sldId id="263" r:id="rId6"/>
    <p:sldId id="260" r:id="rId7"/>
    <p:sldId id="264" r:id="rId8"/>
    <p:sldId id="269" r:id="rId9"/>
    <p:sldId id="271" r:id="rId10"/>
    <p:sldId id="270" r:id="rId11"/>
    <p:sldId id="272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750AD6-5E11-A13D-3C05-E647CF104604}" v="74" dt="2026-02-06T07:30:54.137"/>
    <p1510:client id="{50ADC056-1970-EF31-D725-31AC3D6FD891}" v="37" dt="2026-02-05T16:22:44.386"/>
    <p1510:client id="{5CB1B828-D5D4-E583-B7DC-3EC7D2B57E88}" v="98" dt="2026-02-05T16:41:17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Renggli" userId="S::arenggli@radix.ch::f8c456b7-210b-40dc-a2ba-4ec348d26014" providerId="AD" clId="Web-{5CB1B828-D5D4-E583-B7DC-3EC7D2B57E88}"/>
    <pc:docChg chg="modSld">
      <pc:chgData name="Andrea Renggli" userId="S::arenggli@radix.ch::f8c456b7-210b-40dc-a2ba-4ec348d26014" providerId="AD" clId="Web-{5CB1B828-D5D4-E583-B7DC-3EC7D2B57E88}" dt="2026-02-05T16:41:17.499" v="94" actId="20577"/>
      <pc:docMkLst>
        <pc:docMk/>
      </pc:docMkLst>
      <pc:sldChg chg="modSp">
        <pc:chgData name="Andrea Renggli" userId="S::arenggli@radix.ch::f8c456b7-210b-40dc-a2ba-4ec348d26014" providerId="AD" clId="Web-{5CB1B828-D5D4-E583-B7DC-3EC7D2B57E88}" dt="2026-02-05T16:40:19.780" v="78" actId="20577"/>
        <pc:sldMkLst>
          <pc:docMk/>
          <pc:sldMk cId="2890346808" sldId="260"/>
        </pc:sldMkLst>
        <pc:spChg chg="mod">
          <ac:chgData name="Andrea Renggli" userId="S::arenggli@radix.ch::f8c456b7-210b-40dc-a2ba-4ec348d26014" providerId="AD" clId="Web-{5CB1B828-D5D4-E583-B7DC-3EC7D2B57E88}" dt="2026-02-05T16:40:19.780" v="78" actId="20577"/>
          <ac:spMkLst>
            <pc:docMk/>
            <pc:sldMk cId="2890346808" sldId="260"/>
            <ac:spMk id="3" creationId="{7E527D1B-3311-5A3E-2DCF-29D79FB3E16D}"/>
          </ac:spMkLst>
        </pc:spChg>
      </pc:sldChg>
      <pc:sldChg chg="modSp">
        <pc:chgData name="Andrea Renggli" userId="S::arenggli@radix.ch::f8c456b7-210b-40dc-a2ba-4ec348d26014" providerId="AD" clId="Web-{5CB1B828-D5D4-E583-B7DC-3EC7D2B57E88}" dt="2026-02-05T16:40:29.983" v="85" actId="20577"/>
        <pc:sldMkLst>
          <pc:docMk/>
          <pc:sldMk cId="3744037925" sldId="263"/>
        </pc:sldMkLst>
        <pc:spChg chg="mod">
          <ac:chgData name="Andrea Renggli" userId="S::arenggli@radix.ch::f8c456b7-210b-40dc-a2ba-4ec348d26014" providerId="AD" clId="Web-{5CB1B828-D5D4-E583-B7DC-3EC7D2B57E88}" dt="2026-02-05T16:40:29.983" v="85" actId="20577"/>
          <ac:spMkLst>
            <pc:docMk/>
            <pc:sldMk cId="3744037925" sldId="263"/>
            <ac:spMk id="3" creationId="{DBC198FA-CAF3-47C9-6019-8A8CDE1D4152}"/>
          </ac:spMkLst>
        </pc:spChg>
      </pc:sldChg>
      <pc:sldChg chg="modSp">
        <pc:chgData name="Andrea Renggli" userId="S::arenggli@radix.ch::f8c456b7-210b-40dc-a2ba-4ec348d26014" providerId="AD" clId="Web-{5CB1B828-D5D4-E583-B7DC-3EC7D2B57E88}" dt="2026-02-05T16:38:55.967" v="51" actId="20577"/>
        <pc:sldMkLst>
          <pc:docMk/>
          <pc:sldMk cId="2078247679" sldId="264"/>
        </pc:sldMkLst>
        <pc:spChg chg="mod">
          <ac:chgData name="Andrea Renggli" userId="S::arenggli@radix.ch::f8c456b7-210b-40dc-a2ba-4ec348d26014" providerId="AD" clId="Web-{5CB1B828-D5D4-E583-B7DC-3EC7D2B57E88}" dt="2026-02-05T16:38:55.967" v="51" actId="20577"/>
          <ac:spMkLst>
            <pc:docMk/>
            <pc:sldMk cId="2078247679" sldId="264"/>
            <ac:spMk id="3" creationId="{6C1B225D-FCA2-6072-3623-866776F683C8}"/>
          </ac:spMkLst>
        </pc:spChg>
      </pc:sldChg>
      <pc:sldChg chg="modSp">
        <pc:chgData name="Andrea Renggli" userId="S::arenggli@radix.ch::f8c456b7-210b-40dc-a2ba-4ec348d26014" providerId="AD" clId="Web-{5CB1B828-D5D4-E583-B7DC-3EC7D2B57E88}" dt="2026-02-05T16:41:04.859" v="91" actId="20577"/>
        <pc:sldMkLst>
          <pc:docMk/>
          <pc:sldMk cId="3282459592" sldId="270"/>
        </pc:sldMkLst>
        <pc:spChg chg="mod">
          <ac:chgData name="Andrea Renggli" userId="S::arenggli@radix.ch::f8c456b7-210b-40dc-a2ba-4ec348d26014" providerId="AD" clId="Web-{5CB1B828-D5D4-E583-B7DC-3EC7D2B57E88}" dt="2026-02-05T16:41:04.859" v="91" actId="20577"/>
          <ac:spMkLst>
            <pc:docMk/>
            <pc:sldMk cId="3282459592" sldId="270"/>
            <ac:spMk id="3" creationId="{DBC198FA-CAF3-47C9-6019-8A8CDE1D4152}"/>
          </ac:spMkLst>
        </pc:spChg>
      </pc:sldChg>
      <pc:sldChg chg="modSp">
        <pc:chgData name="Andrea Renggli" userId="S::arenggli@radix.ch::f8c456b7-210b-40dc-a2ba-4ec348d26014" providerId="AD" clId="Web-{5CB1B828-D5D4-E583-B7DC-3EC7D2B57E88}" dt="2026-02-05T16:39:45.889" v="64" actId="20577"/>
        <pc:sldMkLst>
          <pc:docMk/>
          <pc:sldMk cId="2530961829" sldId="271"/>
        </pc:sldMkLst>
        <pc:spChg chg="mod">
          <ac:chgData name="Andrea Renggli" userId="S::arenggli@radix.ch::f8c456b7-210b-40dc-a2ba-4ec348d26014" providerId="AD" clId="Web-{5CB1B828-D5D4-E583-B7DC-3EC7D2B57E88}" dt="2026-02-05T16:39:45.889" v="64" actId="20577"/>
          <ac:spMkLst>
            <pc:docMk/>
            <pc:sldMk cId="2530961829" sldId="271"/>
            <ac:spMk id="3" creationId="{7E527D1B-3311-5A3E-2DCF-29D79FB3E16D}"/>
          </ac:spMkLst>
        </pc:spChg>
      </pc:sldChg>
      <pc:sldChg chg="modSp">
        <pc:chgData name="Andrea Renggli" userId="S::arenggli@radix.ch::f8c456b7-210b-40dc-a2ba-4ec348d26014" providerId="AD" clId="Web-{5CB1B828-D5D4-E583-B7DC-3EC7D2B57E88}" dt="2026-02-05T16:41:17.499" v="94" actId="20577"/>
        <pc:sldMkLst>
          <pc:docMk/>
          <pc:sldMk cId="525558901" sldId="272"/>
        </pc:sldMkLst>
        <pc:spChg chg="mod">
          <ac:chgData name="Andrea Renggli" userId="S::arenggli@radix.ch::f8c456b7-210b-40dc-a2ba-4ec348d26014" providerId="AD" clId="Web-{5CB1B828-D5D4-E583-B7DC-3EC7D2B57E88}" dt="2026-02-05T16:41:17.499" v="94" actId="20577"/>
          <ac:spMkLst>
            <pc:docMk/>
            <pc:sldMk cId="525558901" sldId="272"/>
            <ac:spMk id="3" creationId="{6C1B225D-FCA2-6072-3623-866776F683C8}"/>
          </ac:spMkLst>
        </pc:spChg>
      </pc:sldChg>
    </pc:docChg>
  </pc:docChgLst>
  <pc:docChgLst>
    <pc:chgData name="Tanja Heizmann" userId="519b7985-0bbe-4e64-a845-9d1577b23c2c" providerId="ADAL" clId="{714D4826-E1C4-47A4-9E11-0C7E2E5C7537}"/>
    <pc:docChg chg="undo redo custSel addSld delSld modSld sldOrd">
      <pc:chgData name="Tanja Heizmann" userId="519b7985-0bbe-4e64-a845-9d1577b23c2c" providerId="ADAL" clId="{714D4826-E1C4-47A4-9E11-0C7E2E5C7537}" dt="2026-01-23T18:20:31.284" v="2628"/>
      <pc:docMkLst>
        <pc:docMk/>
      </pc:docMkLst>
      <pc:sldChg chg="addSp delSp modSp new mod ord setBg modClrScheme addAnim delDesignElem chgLayout">
        <pc:chgData name="Tanja Heizmann" userId="519b7985-0bbe-4e64-a845-9d1577b23c2c" providerId="ADAL" clId="{714D4826-E1C4-47A4-9E11-0C7E2E5C7537}" dt="2026-01-23T10:37:56.789" v="1866" actId="20577"/>
        <pc:sldMkLst>
          <pc:docMk/>
          <pc:sldMk cId="793898344" sldId="259"/>
        </pc:sldMkLst>
        <pc:spChg chg="mod ord">
          <ac:chgData name="Tanja Heizmann" userId="519b7985-0bbe-4e64-a845-9d1577b23c2c" providerId="ADAL" clId="{714D4826-E1C4-47A4-9E11-0C7E2E5C7537}" dt="2026-01-23T10:37:56.789" v="1866" actId="20577"/>
          <ac:spMkLst>
            <pc:docMk/>
            <pc:sldMk cId="793898344" sldId="259"/>
            <ac:spMk id="2" creationId="{BE4967E9-1D04-A334-8C78-03F2DC0DBFA7}"/>
          </ac:spMkLst>
        </pc:spChg>
        <pc:spChg chg="mod ord">
          <ac:chgData name="Tanja Heizmann" userId="519b7985-0bbe-4e64-a845-9d1577b23c2c" providerId="ADAL" clId="{714D4826-E1C4-47A4-9E11-0C7E2E5C7537}" dt="2026-01-23T10:35:18.383" v="1809" actId="700"/>
          <ac:spMkLst>
            <pc:docMk/>
            <pc:sldMk cId="793898344" sldId="259"/>
            <ac:spMk id="3" creationId="{FCDC8FB9-1CBD-7E7D-CBEB-BD9EDE10C712}"/>
          </ac:spMkLst>
        </pc:spChg>
        <pc:spChg chg="add del">
          <ac:chgData name="Tanja Heizmann" userId="519b7985-0bbe-4e64-a845-9d1577b23c2c" providerId="ADAL" clId="{714D4826-E1C4-47A4-9E11-0C7E2E5C7537}" dt="2026-01-23T10:35:18.383" v="1809" actId="700"/>
          <ac:spMkLst>
            <pc:docMk/>
            <pc:sldMk cId="793898344" sldId="259"/>
            <ac:spMk id="29" creationId="{E572724E-1250-D6D9-8AC8-C8165FA8D355}"/>
          </ac:spMkLst>
        </pc:spChg>
        <pc:picChg chg="add mod">
          <ac:chgData name="Tanja Heizmann" userId="519b7985-0bbe-4e64-a845-9d1577b23c2c" providerId="ADAL" clId="{714D4826-E1C4-47A4-9E11-0C7E2E5C7537}" dt="2026-01-23T10:20:46.334" v="1781" actId="26606"/>
          <ac:picMkLst>
            <pc:docMk/>
            <pc:sldMk cId="793898344" sldId="259"/>
            <ac:picMk id="4" creationId="{3FEE4391-D234-1942-9DD4-CA0E63514BB5}"/>
          </ac:picMkLst>
        </pc:picChg>
        <pc:picChg chg="add mod">
          <ac:chgData name="Tanja Heizmann" userId="519b7985-0bbe-4e64-a845-9d1577b23c2c" providerId="ADAL" clId="{714D4826-E1C4-47A4-9E11-0C7E2E5C7537}" dt="2026-01-23T10:20:46.334" v="1781" actId="26606"/>
          <ac:picMkLst>
            <pc:docMk/>
            <pc:sldMk cId="793898344" sldId="259"/>
            <ac:picMk id="5" creationId="{2AF701A1-874E-FB55-EFB7-37920896988D}"/>
          </ac:picMkLst>
        </pc:picChg>
        <pc:picChg chg="add mod ord">
          <ac:chgData name="Tanja Heizmann" userId="519b7985-0bbe-4e64-a845-9d1577b23c2c" providerId="ADAL" clId="{714D4826-E1C4-47A4-9E11-0C7E2E5C7537}" dt="2026-01-23T10:20:46.334" v="1781" actId="26606"/>
          <ac:picMkLst>
            <pc:docMk/>
            <pc:sldMk cId="793898344" sldId="259"/>
            <ac:picMk id="11" creationId="{BE685E40-CC74-5D6E-B71D-4317FA9CC3CC}"/>
          </ac:picMkLst>
        </pc:picChg>
        <pc:picChg chg="add mod">
          <ac:chgData name="Tanja Heizmann" userId="519b7985-0bbe-4e64-a845-9d1577b23c2c" providerId="ADAL" clId="{714D4826-E1C4-47A4-9E11-0C7E2E5C7537}" dt="2026-01-23T10:20:46.334" v="1781" actId="26606"/>
          <ac:picMkLst>
            <pc:docMk/>
            <pc:sldMk cId="793898344" sldId="259"/>
            <ac:picMk id="12" creationId="{8E5AF0CB-B000-19AB-6293-6265AE834DE0}"/>
          </ac:picMkLst>
        </pc:picChg>
      </pc:sldChg>
      <pc:sldChg chg="addSp delSp modSp add mod ord">
        <pc:chgData name="Tanja Heizmann" userId="519b7985-0bbe-4e64-a845-9d1577b23c2c" providerId="ADAL" clId="{714D4826-E1C4-47A4-9E11-0C7E2E5C7537}" dt="2026-01-23T10:15:47.834" v="1687" actId="403"/>
        <pc:sldMkLst>
          <pc:docMk/>
          <pc:sldMk cId="2890346808" sldId="260"/>
        </pc:sldMkLst>
        <pc:spChg chg="mod">
          <ac:chgData name="Tanja Heizmann" userId="519b7985-0bbe-4e64-a845-9d1577b23c2c" providerId="ADAL" clId="{714D4826-E1C4-47A4-9E11-0C7E2E5C7537}" dt="2026-01-23T10:15:47.834" v="1687" actId="403"/>
          <ac:spMkLst>
            <pc:docMk/>
            <pc:sldMk cId="2890346808" sldId="260"/>
            <ac:spMk id="2" creationId="{59691E5C-5060-4584-51FC-EEE5A01A2682}"/>
          </ac:spMkLst>
        </pc:spChg>
        <pc:spChg chg="mod ord">
          <ac:chgData name="Tanja Heizmann" userId="519b7985-0bbe-4e64-a845-9d1577b23c2c" providerId="ADAL" clId="{714D4826-E1C4-47A4-9E11-0C7E2E5C7537}" dt="2026-01-23T10:15:42.496" v="1683" actId="14100"/>
          <ac:spMkLst>
            <pc:docMk/>
            <pc:sldMk cId="2890346808" sldId="260"/>
            <ac:spMk id="3" creationId="{7E527D1B-3311-5A3E-2DCF-29D79FB3E16D}"/>
          </ac:spMkLst>
        </pc:spChg>
        <pc:spChg chg="add">
          <ac:chgData name="Tanja Heizmann" userId="519b7985-0bbe-4e64-a845-9d1577b23c2c" providerId="ADAL" clId="{714D4826-E1C4-47A4-9E11-0C7E2E5C7537}" dt="2026-01-23T10:15:33.774" v="1681" actId="26606"/>
          <ac:spMkLst>
            <pc:docMk/>
            <pc:sldMk cId="2890346808" sldId="260"/>
            <ac:spMk id="53" creationId="{80617B06-44B8-4627-86D2-CB786FC07ADC}"/>
          </ac:spMkLst>
        </pc:spChg>
        <pc:picChg chg="add mod ord">
          <ac:chgData name="Tanja Heizmann" userId="519b7985-0bbe-4e64-a845-9d1577b23c2c" providerId="ADAL" clId="{714D4826-E1C4-47A4-9E11-0C7E2E5C7537}" dt="2026-01-23T10:14:16.296" v="1677" actId="26606"/>
          <ac:picMkLst>
            <pc:docMk/>
            <pc:sldMk cId="2890346808" sldId="260"/>
            <ac:picMk id="7" creationId="{8E4C2A3B-AD97-00BB-F3F3-A2C0AAEC5327}"/>
          </ac:picMkLst>
        </pc:picChg>
        <pc:picChg chg="add mod ord">
          <ac:chgData name="Tanja Heizmann" userId="519b7985-0bbe-4e64-a845-9d1577b23c2c" providerId="ADAL" clId="{714D4826-E1C4-47A4-9E11-0C7E2E5C7537}" dt="2026-01-23T10:15:33.774" v="1681" actId="26606"/>
          <ac:picMkLst>
            <pc:docMk/>
            <pc:sldMk cId="2890346808" sldId="260"/>
            <ac:picMk id="8" creationId="{54AB54E2-CA38-9FCE-D415-FB20ACAE44F7}"/>
          </ac:picMkLst>
        </pc:picChg>
      </pc:sldChg>
      <pc:sldChg chg="addSp delSp modSp add mod ord">
        <pc:chgData name="Tanja Heizmann" userId="519b7985-0bbe-4e64-a845-9d1577b23c2c" providerId="ADAL" clId="{714D4826-E1C4-47A4-9E11-0C7E2E5C7537}" dt="2026-01-23T10:18:58.830" v="1772" actId="20577"/>
        <pc:sldMkLst>
          <pc:docMk/>
          <pc:sldMk cId="3744037925" sldId="263"/>
        </pc:sldMkLst>
        <pc:spChg chg="mod">
          <ac:chgData name="Tanja Heizmann" userId="519b7985-0bbe-4e64-a845-9d1577b23c2c" providerId="ADAL" clId="{714D4826-E1C4-47A4-9E11-0C7E2E5C7537}" dt="2026-01-23T09:58:52.765" v="1417" actId="26606"/>
          <ac:spMkLst>
            <pc:docMk/>
            <pc:sldMk cId="3744037925" sldId="263"/>
            <ac:spMk id="2" creationId="{6CC76119-97B5-A4E2-2F7C-52CAC432F236}"/>
          </ac:spMkLst>
        </pc:spChg>
        <pc:spChg chg="mod ord">
          <ac:chgData name="Tanja Heizmann" userId="519b7985-0bbe-4e64-a845-9d1577b23c2c" providerId="ADAL" clId="{714D4826-E1C4-47A4-9E11-0C7E2E5C7537}" dt="2026-01-23T10:18:58.830" v="1772" actId="20577"/>
          <ac:spMkLst>
            <pc:docMk/>
            <pc:sldMk cId="3744037925" sldId="263"/>
            <ac:spMk id="3" creationId="{DBC198FA-CAF3-47C9-6019-8A8CDE1D4152}"/>
          </ac:spMkLst>
        </pc:spChg>
        <pc:spChg chg="add">
          <ac:chgData name="Tanja Heizmann" userId="519b7985-0bbe-4e64-a845-9d1577b23c2c" providerId="ADAL" clId="{714D4826-E1C4-47A4-9E11-0C7E2E5C7537}" dt="2026-01-23T09:58:52.765" v="1417" actId="26606"/>
          <ac:spMkLst>
            <pc:docMk/>
            <pc:sldMk cId="3744037925" sldId="263"/>
            <ac:spMk id="37" creationId="{4AB9B8B4-6AA0-6EC2-5180-35BA3CFC286B}"/>
          </ac:spMkLst>
        </pc:spChg>
        <pc:picChg chg="add mod">
          <ac:chgData name="Tanja Heizmann" userId="519b7985-0bbe-4e64-a845-9d1577b23c2c" providerId="ADAL" clId="{714D4826-E1C4-47A4-9E11-0C7E2E5C7537}" dt="2026-01-23T09:58:52.765" v="1417" actId="26606"/>
          <ac:picMkLst>
            <pc:docMk/>
            <pc:sldMk cId="3744037925" sldId="263"/>
            <ac:picMk id="6" creationId="{69849ED5-815E-BCCD-FF52-E3405D109E3E}"/>
          </ac:picMkLst>
        </pc:picChg>
        <pc:picChg chg="add mod">
          <ac:chgData name="Tanja Heizmann" userId="519b7985-0bbe-4e64-a845-9d1577b23c2c" providerId="ADAL" clId="{714D4826-E1C4-47A4-9E11-0C7E2E5C7537}" dt="2026-01-23T09:58:52.765" v="1417" actId="26606"/>
          <ac:picMkLst>
            <pc:docMk/>
            <pc:sldMk cId="3744037925" sldId="263"/>
            <ac:picMk id="7" creationId="{DDBA95E2-E120-D424-FC01-C2F8816CBCF1}"/>
          </ac:picMkLst>
        </pc:picChg>
      </pc:sldChg>
      <pc:sldChg chg="addSp delSp modSp add mod ord">
        <pc:chgData name="Tanja Heizmann" userId="519b7985-0bbe-4e64-a845-9d1577b23c2c" providerId="ADAL" clId="{714D4826-E1C4-47A4-9E11-0C7E2E5C7537}" dt="2026-01-23T10:24:51.590" v="1807" actId="20577"/>
        <pc:sldMkLst>
          <pc:docMk/>
          <pc:sldMk cId="2078247679" sldId="264"/>
        </pc:sldMkLst>
        <pc:spChg chg="mod">
          <ac:chgData name="Tanja Heizmann" userId="519b7985-0bbe-4e64-a845-9d1577b23c2c" providerId="ADAL" clId="{714D4826-E1C4-47A4-9E11-0C7E2E5C7537}" dt="2026-01-23T09:32:00.822" v="697" actId="26606"/>
          <ac:spMkLst>
            <pc:docMk/>
            <pc:sldMk cId="2078247679" sldId="264"/>
            <ac:spMk id="2" creationId="{A886DFBD-445B-6FAC-979A-E4CB4E31E521}"/>
          </ac:spMkLst>
        </pc:spChg>
        <pc:spChg chg="mod ord">
          <ac:chgData name="Tanja Heizmann" userId="519b7985-0bbe-4e64-a845-9d1577b23c2c" providerId="ADAL" clId="{714D4826-E1C4-47A4-9E11-0C7E2E5C7537}" dt="2026-01-23T10:24:51.590" v="1807" actId="20577"/>
          <ac:spMkLst>
            <pc:docMk/>
            <pc:sldMk cId="2078247679" sldId="264"/>
            <ac:spMk id="3" creationId="{6C1B225D-FCA2-6072-3623-866776F683C8}"/>
          </ac:spMkLst>
        </pc:spChg>
        <pc:spChg chg="add">
          <ac:chgData name="Tanja Heizmann" userId="519b7985-0bbe-4e64-a845-9d1577b23c2c" providerId="ADAL" clId="{714D4826-E1C4-47A4-9E11-0C7E2E5C7537}" dt="2026-01-23T10:20:27.491" v="1775" actId="26606"/>
          <ac:spMkLst>
            <pc:docMk/>
            <pc:sldMk cId="2078247679" sldId="264"/>
            <ac:spMk id="37" creationId="{4AB9B8B4-6AA0-6EC2-5180-35BA3CFC286B}"/>
          </ac:spMkLst>
        </pc:spChg>
        <pc:picChg chg="add mod ord">
          <ac:chgData name="Tanja Heizmann" userId="519b7985-0bbe-4e64-a845-9d1577b23c2c" providerId="ADAL" clId="{714D4826-E1C4-47A4-9E11-0C7E2E5C7537}" dt="2026-01-23T10:20:27.491" v="1775" actId="26606"/>
          <ac:picMkLst>
            <pc:docMk/>
            <pc:sldMk cId="2078247679" sldId="264"/>
            <ac:picMk id="4" creationId="{A85CB230-8DF3-7A16-05CA-D1FB85F3BAE6}"/>
          </ac:picMkLst>
        </pc:picChg>
        <pc:picChg chg="add mod ord">
          <ac:chgData name="Tanja Heizmann" userId="519b7985-0bbe-4e64-a845-9d1577b23c2c" providerId="ADAL" clId="{714D4826-E1C4-47A4-9E11-0C7E2E5C7537}" dt="2026-01-23T10:20:27.491" v="1775" actId="26606"/>
          <ac:picMkLst>
            <pc:docMk/>
            <pc:sldMk cId="2078247679" sldId="264"/>
            <ac:picMk id="5" creationId="{88E84176-9106-3639-BB6D-C50A3651071B}"/>
          </ac:picMkLst>
        </pc:picChg>
      </pc:sldChg>
    </pc:docChg>
  </pc:docChgLst>
  <pc:docChgLst>
    <pc:chgData name="Andrea Renggli" userId="S::arenggli@radix.ch::f8c456b7-210b-40dc-a2ba-4ec348d26014" providerId="AD" clId="Web-{38750AD6-5E11-A13D-3C05-E647CF104604}"/>
    <pc:docChg chg="modSld">
      <pc:chgData name="Andrea Renggli" userId="S::arenggli@radix.ch::f8c456b7-210b-40dc-a2ba-4ec348d26014" providerId="AD" clId="Web-{38750AD6-5E11-A13D-3C05-E647CF104604}" dt="2026-02-06T07:30:54.137" v="69" actId="20577"/>
      <pc:docMkLst>
        <pc:docMk/>
      </pc:docMkLst>
      <pc:sldChg chg="modSp">
        <pc:chgData name="Andrea Renggli" userId="S::arenggli@radix.ch::f8c456b7-210b-40dc-a2ba-4ec348d26014" providerId="AD" clId="Web-{38750AD6-5E11-A13D-3C05-E647CF104604}" dt="2026-02-06T07:27:02.403" v="25" actId="1076"/>
        <pc:sldMkLst>
          <pc:docMk/>
          <pc:sldMk cId="2890346808" sldId="260"/>
        </pc:sldMkLst>
        <pc:spChg chg="mod">
          <ac:chgData name="Andrea Renggli" userId="S::arenggli@radix.ch::f8c456b7-210b-40dc-a2ba-4ec348d26014" providerId="AD" clId="Web-{38750AD6-5E11-A13D-3C05-E647CF104604}" dt="2026-02-06T07:26:14.746" v="17" actId="14100"/>
          <ac:spMkLst>
            <pc:docMk/>
            <pc:sldMk cId="2890346808" sldId="260"/>
            <ac:spMk id="2" creationId="{59691E5C-5060-4584-51FC-EEE5A01A2682}"/>
          </ac:spMkLst>
        </pc:spChg>
        <pc:spChg chg="mod">
          <ac:chgData name="Andrea Renggli" userId="S::arenggli@radix.ch::f8c456b7-210b-40dc-a2ba-4ec348d26014" providerId="AD" clId="Web-{38750AD6-5E11-A13D-3C05-E647CF104604}" dt="2026-02-06T07:27:02.403" v="25" actId="1076"/>
          <ac:spMkLst>
            <pc:docMk/>
            <pc:sldMk cId="2890346808" sldId="260"/>
            <ac:spMk id="3" creationId="{7E527D1B-3311-5A3E-2DCF-29D79FB3E16D}"/>
          </ac:spMkLst>
        </pc:spChg>
      </pc:sldChg>
      <pc:sldChg chg="modSp">
        <pc:chgData name="Andrea Renggli" userId="S::arenggli@radix.ch::f8c456b7-210b-40dc-a2ba-4ec348d26014" providerId="AD" clId="Web-{38750AD6-5E11-A13D-3C05-E647CF104604}" dt="2026-02-06T07:26:05.496" v="16" actId="14100"/>
        <pc:sldMkLst>
          <pc:docMk/>
          <pc:sldMk cId="3744037925" sldId="263"/>
        </pc:sldMkLst>
        <pc:spChg chg="mod">
          <ac:chgData name="Andrea Renggli" userId="S::arenggli@radix.ch::f8c456b7-210b-40dc-a2ba-4ec348d26014" providerId="AD" clId="Web-{38750AD6-5E11-A13D-3C05-E647CF104604}" dt="2026-02-06T07:26:05.496" v="16" actId="14100"/>
          <ac:spMkLst>
            <pc:docMk/>
            <pc:sldMk cId="3744037925" sldId="263"/>
            <ac:spMk id="2" creationId="{6CC76119-97B5-A4E2-2F7C-52CAC432F236}"/>
          </ac:spMkLst>
        </pc:spChg>
      </pc:sldChg>
      <pc:sldChg chg="modSp">
        <pc:chgData name="Andrea Renggli" userId="S::arenggli@radix.ch::f8c456b7-210b-40dc-a2ba-4ec348d26014" providerId="AD" clId="Web-{38750AD6-5E11-A13D-3C05-E647CF104604}" dt="2026-02-06T07:28:16.012" v="42" actId="20577"/>
        <pc:sldMkLst>
          <pc:docMk/>
          <pc:sldMk cId="2078247679" sldId="264"/>
        </pc:sldMkLst>
        <pc:spChg chg="mod">
          <ac:chgData name="Andrea Renggli" userId="S::arenggli@radix.ch::f8c456b7-210b-40dc-a2ba-4ec348d26014" providerId="AD" clId="Web-{38750AD6-5E11-A13D-3C05-E647CF104604}" dt="2026-02-06T07:27:19.481" v="27" actId="20577"/>
          <ac:spMkLst>
            <pc:docMk/>
            <pc:sldMk cId="2078247679" sldId="264"/>
            <ac:spMk id="2" creationId="{A886DFBD-445B-6FAC-979A-E4CB4E31E521}"/>
          </ac:spMkLst>
        </pc:spChg>
        <pc:spChg chg="mod">
          <ac:chgData name="Andrea Renggli" userId="S::arenggli@radix.ch::f8c456b7-210b-40dc-a2ba-4ec348d26014" providerId="AD" clId="Web-{38750AD6-5E11-A13D-3C05-E647CF104604}" dt="2026-02-06T07:28:16.012" v="42" actId="20577"/>
          <ac:spMkLst>
            <pc:docMk/>
            <pc:sldMk cId="2078247679" sldId="264"/>
            <ac:spMk id="3" creationId="{6C1B225D-FCA2-6072-3623-866776F683C8}"/>
          </ac:spMkLst>
        </pc:spChg>
      </pc:sldChg>
      <pc:sldChg chg="modSp">
        <pc:chgData name="Andrea Renggli" userId="S::arenggli@radix.ch::f8c456b7-210b-40dc-a2ba-4ec348d26014" providerId="AD" clId="Web-{38750AD6-5E11-A13D-3C05-E647CF104604}" dt="2026-02-06T07:29:57.247" v="62" actId="20577"/>
        <pc:sldMkLst>
          <pc:docMk/>
          <pc:sldMk cId="3282459592" sldId="270"/>
        </pc:sldMkLst>
        <pc:spChg chg="mod">
          <ac:chgData name="Andrea Renggli" userId="S::arenggli@radix.ch::f8c456b7-210b-40dc-a2ba-4ec348d26014" providerId="AD" clId="Web-{38750AD6-5E11-A13D-3C05-E647CF104604}" dt="2026-02-06T07:29:57.247" v="62" actId="20577"/>
          <ac:spMkLst>
            <pc:docMk/>
            <pc:sldMk cId="3282459592" sldId="270"/>
            <ac:spMk id="3" creationId="{DBC198FA-CAF3-47C9-6019-8A8CDE1D4152}"/>
          </ac:spMkLst>
        </pc:spChg>
      </pc:sldChg>
      <pc:sldChg chg="addSp modSp">
        <pc:chgData name="Andrea Renggli" userId="S::arenggli@radix.ch::f8c456b7-210b-40dc-a2ba-4ec348d26014" providerId="AD" clId="Web-{38750AD6-5E11-A13D-3C05-E647CF104604}" dt="2026-02-06T07:29:24.590" v="58" actId="20577"/>
        <pc:sldMkLst>
          <pc:docMk/>
          <pc:sldMk cId="2530961829" sldId="271"/>
        </pc:sldMkLst>
        <pc:spChg chg="mod">
          <ac:chgData name="Andrea Renggli" userId="S::arenggli@radix.ch::f8c456b7-210b-40dc-a2ba-4ec348d26014" providerId="AD" clId="Web-{38750AD6-5E11-A13D-3C05-E647CF104604}" dt="2026-02-06T07:24:33.010" v="2" actId="14100"/>
          <ac:spMkLst>
            <pc:docMk/>
            <pc:sldMk cId="2530961829" sldId="271"/>
            <ac:spMk id="2" creationId="{59691E5C-5060-4584-51FC-EEE5A01A2682}"/>
          </ac:spMkLst>
        </pc:spChg>
        <pc:spChg chg="mod">
          <ac:chgData name="Andrea Renggli" userId="S::arenggli@radix.ch::f8c456b7-210b-40dc-a2ba-4ec348d26014" providerId="AD" clId="Web-{38750AD6-5E11-A13D-3C05-E647CF104604}" dt="2026-02-06T07:29:24.590" v="58" actId="20577"/>
          <ac:spMkLst>
            <pc:docMk/>
            <pc:sldMk cId="2530961829" sldId="271"/>
            <ac:spMk id="3" creationId="{7E527D1B-3311-5A3E-2DCF-29D79FB3E16D}"/>
          </ac:spMkLst>
        </pc:spChg>
        <pc:spChg chg="add">
          <ac:chgData name="Andrea Renggli" userId="S::arenggli@radix.ch::f8c456b7-210b-40dc-a2ba-4ec348d26014" providerId="AD" clId="Web-{38750AD6-5E11-A13D-3C05-E647CF104604}" dt="2026-02-06T07:24:11.134" v="0"/>
          <ac:spMkLst>
            <pc:docMk/>
            <pc:sldMk cId="2530961829" sldId="271"/>
            <ac:spMk id="11" creationId="{80617B06-44B8-4627-86D2-CB786FC07ADC}"/>
          </ac:spMkLst>
        </pc:spChg>
        <pc:picChg chg="mod">
          <ac:chgData name="Andrea Renggli" userId="S::arenggli@radix.ch::f8c456b7-210b-40dc-a2ba-4ec348d26014" providerId="AD" clId="Web-{38750AD6-5E11-A13D-3C05-E647CF104604}" dt="2026-02-06T07:24:11.134" v="0"/>
          <ac:picMkLst>
            <pc:docMk/>
            <pc:sldMk cId="2530961829" sldId="271"/>
            <ac:picMk id="5" creationId="{F4E08BC0-513A-6B69-8360-282F80AE66ED}"/>
          </ac:picMkLst>
        </pc:picChg>
        <pc:picChg chg="mod ord">
          <ac:chgData name="Andrea Renggli" userId="S::arenggli@radix.ch::f8c456b7-210b-40dc-a2ba-4ec348d26014" providerId="AD" clId="Web-{38750AD6-5E11-A13D-3C05-E647CF104604}" dt="2026-02-06T07:24:11.134" v="0"/>
          <ac:picMkLst>
            <pc:docMk/>
            <pc:sldMk cId="2530961829" sldId="271"/>
            <ac:picMk id="6" creationId="{5E58E546-6F83-B5C2-8E7C-F8C4C0A089EC}"/>
          </ac:picMkLst>
        </pc:picChg>
      </pc:sldChg>
      <pc:sldChg chg="modSp">
        <pc:chgData name="Andrea Renggli" userId="S::arenggli@radix.ch::f8c456b7-210b-40dc-a2ba-4ec348d26014" providerId="AD" clId="Web-{38750AD6-5E11-A13D-3C05-E647CF104604}" dt="2026-02-06T07:30:54.137" v="69" actId="20577"/>
        <pc:sldMkLst>
          <pc:docMk/>
          <pc:sldMk cId="525558901" sldId="272"/>
        </pc:sldMkLst>
        <pc:spChg chg="mod">
          <ac:chgData name="Andrea Renggli" userId="S::arenggli@radix.ch::f8c456b7-210b-40dc-a2ba-4ec348d26014" providerId="AD" clId="Web-{38750AD6-5E11-A13D-3C05-E647CF104604}" dt="2026-02-06T07:30:54.137" v="69" actId="20577"/>
          <ac:spMkLst>
            <pc:docMk/>
            <pc:sldMk cId="525558901" sldId="272"/>
            <ac:spMk id="3" creationId="{6C1B225D-FCA2-6072-3623-866776F683C8}"/>
          </ac:spMkLst>
        </pc:spChg>
      </pc:sldChg>
    </pc:docChg>
  </pc:docChgLst>
  <pc:docChgLst>
    <pc:chgData name="Andrea Renggli" userId="S::arenggli@radix.ch::f8c456b7-210b-40dc-a2ba-4ec348d26014" providerId="AD" clId="Web-{50ADC056-1970-EF31-D725-31AC3D6FD891}"/>
    <pc:docChg chg="addSld delSld modSld">
      <pc:chgData name="Andrea Renggli" userId="S::arenggli@radix.ch::f8c456b7-210b-40dc-a2ba-4ec348d26014" providerId="AD" clId="Web-{50ADC056-1970-EF31-D725-31AC3D6FD891}" dt="2026-02-05T16:22:44.386" v="35" actId="20577"/>
      <pc:docMkLst>
        <pc:docMk/>
      </pc:docMkLst>
      <pc:sldChg chg="del">
        <pc:chgData name="Andrea Renggli" userId="S::arenggli@radix.ch::f8c456b7-210b-40dc-a2ba-4ec348d26014" providerId="AD" clId="Web-{50ADC056-1970-EF31-D725-31AC3D6FD891}" dt="2026-02-05T16:19:43.352" v="10"/>
        <pc:sldMkLst>
          <pc:docMk/>
          <pc:sldMk cId="1023908962" sldId="257"/>
        </pc:sldMkLst>
      </pc:sldChg>
      <pc:sldChg chg="modSp">
        <pc:chgData name="Andrea Renggli" userId="S::arenggli@radix.ch::f8c456b7-210b-40dc-a2ba-4ec348d26014" providerId="AD" clId="Web-{50ADC056-1970-EF31-D725-31AC3D6FD891}" dt="2026-02-05T16:19:39.805" v="8" actId="20577"/>
        <pc:sldMkLst>
          <pc:docMk/>
          <pc:sldMk cId="793898344" sldId="259"/>
        </pc:sldMkLst>
        <pc:spChg chg="mod">
          <ac:chgData name="Andrea Renggli" userId="S::arenggli@radix.ch::f8c456b7-210b-40dc-a2ba-4ec348d26014" providerId="AD" clId="Web-{50ADC056-1970-EF31-D725-31AC3D6FD891}" dt="2026-02-05T16:19:39.805" v="8" actId="20577"/>
          <ac:spMkLst>
            <pc:docMk/>
            <pc:sldMk cId="793898344" sldId="259"/>
            <ac:spMk id="2" creationId="{BE4967E9-1D04-A334-8C78-03F2DC0DBFA7}"/>
          </ac:spMkLst>
        </pc:spChg>
      </pc:sldChg>
      <pc:sldChg chg="modSp">
        <pc:chgData name="Andrea Renggli" userId="S::arenggli@radix.ch::f8c456b7-210b-40dc-a2ba-4ec348d26014" providerId="AD" clId="Web-{50ADC056-1970-EF31-D725-31AC3D6FD891}" dt="2026-02-05T16:22:28.324" v="33" actId="20577"/>
        <pc:sldMkLst>
          <pc:docMk/>
          <pc:sldMk cId="3744037925" sldId="263"/>
        </pc:sldMkLst>
        <pc:spChg chg="mod">
          <ac:chgData name="Andrea Renggli" userId="S::arenggli@radix.ch::f8c456b7-210b-40dc-a2ba-4ec348d26014" providerId="AD" clId="Web-{50ADC056-1970-EF31-D725-31AC3D6FD891}" dt="2026-02-05T16:22:28.324" v="33" actId="20577"/>
          <ac:spMkLst>
            <pc:docMk/>
            <pc:sldMk cId="3744037925" sldId="263"/>
            <ac:spMk id="3" creationId="{DBC198FA-CAF3-47C9-6019-8A8CDE1D4152}"/>
          </ac:spMkLst>
        </pc:spChg>
      </pc:sldChg>
      <pc:sldChg chg="modSp">
        <pc:chgData name="Andrea Renggli" userId="S::arenggli@radix.ch::f8c456b7-210b-40dc-a2ba-4ec348d26014" providerId="AD" clId="Web-{50ADC056-1970-EF31-D725-31AC3D6FD891}" dt="2026-02-05T16:22:44.386" v="35" actId="20577"/>
        <pc:sldMkLst>
          <pc:docMk/>
          <pc:sldMk cId="2078247679" sldId="264"/>
        </pc:sldMkLst>
        <pc:spChg chg="mod">
          <ac:chgData name="Andrea Renggli" userId="S::arenggli@radix.ch::f8c456b7-210b-40dc-a2ba-4ec348d26014" providerId="AD" clId="Web-{50ADC056-1970-EF31-D725-31AC3D6FD891}" dt="2026-02-05T16:22:44.386" v="35" actId="20577"/>
          <ac:spMkLst>
            <pc:docMk/>
            <pc:sldMk cId="2078247679" sldId="264"/>
            <ac:spMk id="3" creationId="{6C1B225D-FCA2-6072-3623-866776F683C8}"/>
          </ac:spMkLst>
        </pc:spChg>
      </pc:sldChg>
      <pc:sldChg chg="new del">
        <pc:chgData name="Andrea Renggli" userId="S::arenggli@radix.ch::f8c456b7-210b-40dc-a2ba-4ec348d26014" providerId="AD" clId="Web-{50ADC056-1970-EF31-D725-31AC3D6FD891}" dt="2026-02-05T16:20:18.446" v="21"/>
        <pc:sldMkLst>
          <pc:docMk/>
          <pc:sldMk cId="4275561397" sldId="265"/>
        </pc:sldMkLst>
      </pc:sldChg>
      <pc:sldChg chg="new del">
        <pc:chgData name="Andrea Renggli" userId="S::arenggli@radix.ch::f8c456b7-210b-40dc-a2ba-4ec348d26014" providerId="AD" clId="Web-{50ADC056-1970-EF31-D725-31AC3D6FD891}" dt="2026-02-05T16:21:00.432" v="25"/>
        <pc:sldMkLst>
          <pc:docMk/>
          <pc:sldMk cId="1681864302" sldId="266"/>
        </pc:sldMkLst>
      </pc:sldChg>
      <pc:sldChg chg="new del">
        <pc:chgData name="Andrea Renggli" userId="S::arenggli@radix.ch::f8c456b7-210b-40dc-a2ba-4ec348d26014" providerId="AD" clId="Web-{50ADC056-1970-EF31-D725-31AC3D6FD891}" dt="2026-02-05T16:21:16.651" v="27"/>
        <pc:sldMkLst>
          <pc:docMk/>
          <pc:sldMk cId="168301028" sldId="267"/>
        </pc:sldMkLst>
      </pc:sldChg>
      <pc:sldChg chg="del">
        <pc:chgData name="Andrea Renggli" userId="S::arenggli@radix.ch::f8c456b7-210b-40dc-a2ba-4ec348d26014" providerId="AD" clId="Web-{50ADC056-1970-EF31-D725-31AC3D6FD891}" dt="2026-02-05T16:19:45.461" v="11"/>
        <pc:sldMkLst>
          <pc:docMk/>
          <pc:sldMk cId="2942714249" sldId="267"/>
        </pc:sldMkLst>
      </pc:sldChg>
      <pc:sldChg chg="new del">
        <pc:chgData name="Andrea Renggli" userId="S::arenggli@radix.ch::f8c456b7-210b-40dc-a2ba-4ec348d26014" providerId="AD" clId="Web-{50ADC056-1970-EF31-D725-31AC3D6FD891}" dt="2026-02-05T16:21:17.948" v="28"/>
        <pc:sldMkLst>
          <pc:docMk/>
          <pc:sldMk cId="3985786331" sldId="268"/>
        </pc:sldMkLst>
      </pc:sldChg>
      <pc:sldChg chg="modSp add">
        <pc:chgData name="Andrea Renggli" userId="S::arenggli@radix.ch::f8c456b7-210b-40dc-a2ba-4ec348d26014" providerId="AD" clId="Web-{50ADC056-1970-EF31-D725-31AC3D6FD891}" dt="2026-02-05T16:20:29.462" v="22" actId="20577"/>
        <pc:sldMkLst>
          <pc:docMk/>
          <pc:sldMk cId="1970069729" sldId="269"/>
        </pc:sldMkLst>
        <pc:spChg chg="mod">
          <ac:chgData name="Andrea Renggli" userId="S::arenggli@radix.ch::f8c456b7-210b-40dc-a2ba-4ec348d26014" providerId="AD" clId="Web-{50ADC056-1970-EF31-D725-31AC3D6FD891}" dt="2026-02-05T16:20:29.462" v="22" actId="20577"/>
          <ac:spMkLst>
            <pc:docMk/>
            <pc:sldMk cId="1970069729" sldId="269"/>
            <ac:spMk id="2" creationId="{BE4967E9-1D04-A334-8C78-03F2DC0DBFA7}"/>
          </ac:spMkLst>
        </pc:spChg>
      </pc:sldChg>
      <pc:sldChg chg="add">
        <pc:chgData name="Andrea Renggli" userId="S::arenggli@radix.ch::f8c456b7-210b-40dc-a2ba-4ec348d26014" providerId="AD" clId="Web-{50ADC056-1970-EF31-D725-31AC3D6FD891}" dt="2026-02-05T16:20:45.994" v="23"/>
        <pc:sldMkLst>
          <pc:docMk/>
          <pc:sldMk cId="3282459592" sldId="270"/>
        </pc:sldMkLst>
      </pc:sldChg>
      <pc:sldChg chg="add">
        <pc:chgData name="Andrea Renggli" userId="S::arenggli@radix.ch::f8c456b7-210b-40dc-a2ba-4ec348d26014" providerId="AD" clId="Web-{50ADC056-1970-EF31-D725-31AC3D6FD891}" dt="2026-02-05T16:20:58.463" v="24"/>
        <pc:sldMkLst>
          <pc:docMk/>
          <pc:sldMk cId="2530961829" sldId="271"/>
        </pc:sldMkLst>
      </pc:sldChg>
      <pc:sldChg chg="add">
        <pc:chgData name="Andrea Renggli" userId="S::arenggli@radix.ch::f8c456b7-210b-40dc-a2ba-4ec348d26014" providerId="AD" clId="Web-{50ADC056-1970-EF31-D725-31AC3D6FD891}" dt="2026-02-05T16:21:15.260" v="26"/>
        <pc:sldMkLst>
          <pc:docMk/>
          <pc:sldMk cId="525558901" sldId="272"/>
        </pc:sldMkLst>
      </pc:sldChg>
      <pc:sldChg chg="del">
        <pc:chgData name="Andrea Renggli" userId="S::arenggli@radix.ch::f8c456b7-210b-40dc-a2ba-4ec348d26014" providerId="AD" clId="Web-{50ADC056-1970-EF31-D725-31AC3D6FD891}" dt="2026-02-05T16:19:41.164" v="9"/>
        <pc:sldMkLst>
          <pc:docMk/>
          <pc:sldMk cId="1871814435" sldId="272"/>
        </pc:sldMkLst>
      </pc:sldChg>
      <pc:sldChg chg="del">
        <pc:chgData name="Andrea Renggli" userId="S::arenggli@radix.ch::f8c456b7-210b-40dc-a2ba-4ec348d26014" providerId="AD" clId="Web-{50ADC056-1970-EF31-D725-31AC3D6FD891}" dt="2026-02-05T16:19:46.617" v="12"/>
        <pc:sldMkLst>
          <pc:docMk/>
          <pc:sldMk cId="1254197463" sldId="275"/>
        </pc:sldMkLst>
      </pc:sldChg>
      <pc:sldChg chg="del">
        <pc:chgData name="Andrea Renggli" userId="S::arenggli@radix.ch::f8c456b7-210b-40dc-a2ba-4ec348d26014" providerId="AD" clId="Web-{50ADC056-1970-EF31-D725-31AC3D6FD891}" dt="2026-02-05T16:19:48.367" v="14"/>
        <pc:sldMkLst>
          <pc:docMk/>
          <pc:sldMk cId="3426001679" sldId="276"/>
        </pc:sldMkLst>
      </pc:sldChg>
      <pc:sldChg chg="del">
        <pc:chgData name="Andrea Renggli" userId="S::arenggli@radix.ch::f8c456b7-210b-40dc-a2ba-4ec348d26014" providerId="AD" clId="Web-{50ADC056-1970-EF31-D725-31AC3D6FD891}" dt="2026-02-05T16:19:47.461" v="13"/>
        <pc:sldMkLst>
          <pc:docMk/>
          <pc:sldMk cId="1324667922" sldId="277"/>
        </pc:sldMkLst>
      </pc:sldChg>
      <pc:sldChg chg="del">
        <pc:chgData name="Andrea Renggli" userId="S::arenggli@radix.ch::f8c456b7-210b-40dc-a2ba-4ec348d26014" providerId="AD" clId="Web-{50ADC056-1970-EF31-D725-31AC3D6FD891}" dt="2026-02-05T16:19:49.117" v="15"/>
        <pc:sldMkLst>
          <pc:docMk/>
          <pc:sldMk cId="2315710751" sldId="278"/>
        </pc:sldMkLst>
      </pc:sldChg>
    </pc:docChg>
  </pc:docChgLst>
  <pc:docChgLst>
    <pc:chgData name="Andrea Renggli" userId="f8c456b7-210b-40dc-a2ba-4ec348d26014" providerId="ADAL" clId="{77EEA582-7066-4E5E-A460-69D077EBA2C5}"/>
    <pc:docChg chg="custSel modSld">
      <pc:chgData name="Andrea Renggli" userId="f8c456b7-210b-40dc-a2ba-4ec348d26014" providerId="ADAL" clId="{77EEA582-7066-4E5E-A460-69D077EBA2C5}" dt="2026-02-05T16:51:30.687" v="11" actId="14826"/>
      <pc:docMkLst>
        <pc:docMk/>
      </pc:docMkLst>
      <pc:sldChg chg="modSp mod">
        <pc:chgData name="Andrea Renggli" userId="f8c456b7-210b-40dc-a2ba-4ec348d26014" providerId="ADAL" clId="{77EEA582-7066-4E5E-A460-69D077EBA2C5}" dt="2026-01-26T13:50:13.895" v="10" actId="14826"/>
        <pc:sldMkLst>
          <pc:docMk/>
          <pc:sldMk cId="793898344" sldId="259"/>
        </pc:sldMkLst>
        <pc:picChg chg="mod">
          <ac:chgData name="Andrea Renggli" userId="f8c456b7-210b-40dc-a2ba-4ec348d26014" providerId="ADAL" clId="{77EEA582-7066-4E5E-A460-69D077EBA2C5}" dt="2026-01-26T13:50:13.895" v="10" actId="14826"/>
          <ac:picMkLst>
            <pc:docMk/>
            <pc:sldMk cId="793898344" sldId="259"/>
            <ac:picMk id="12" creationId="{8E5AF0CB-B000-19AB-6293-6265AE834DE0}"/>
          </ac:picMkLst>
        </pc:picChg>
      </pc:sldChg>
      <pc:sldChg chg="addSp delSp modSp mod">
        <pc:chgData name="Andrea Renggli" userId="f8c456b7-210b-40dc-a2ba-4ec348d26014" providerId="ADAL" clId="{77EEA582-7066-4E5E-A460-69D077EBA2C5}" dt="2026-02-05T16:51:30.687" v="11" actId="14826"/>
        <pc:sldMkLst>
          <pc:docMk/>
          <pc:sldMk cId="2078247679" sldId="264"/>
        </pc:sldMkLst>
        <pc:picChg chg="mod">
          <ac:chgData name="Andrea Renggli" userId="f8c456b7-210b-40dc-a2ba-4ec348d26014" providerId="ADAL" clId="{77EEA582-7066-4E5E-A460-69D077EBA2C5}" dt="2026-02-05T16:51:30.687" v="11" actId="14826"/>
          <ac:picMkLst>
            <pc:docMk/>
            <pc:sldMk cId="2078247679" sldId="264"/>
            <ac:picMk id="4" creationId="{A85CB230-8DF3-7A16-05CA-D1FB85F3BAE6}"/>
          </ac:picMkLst>
        </pc:picChg>
        <pc:picChg chg="mod">
          <ac:chgData name="Andrea Renggli" userId="f8c456b7-210b-40dc-a2ba-4ec348d26014" providerId="ADAL" clId="{77EEA582-7066-4E5E-A460-69D077EBA2C5}" dt="2026-01-26T13:49:31.037" v="7" actId="14826"/>
          <ac:picMkLst>
            <pc:docMk/>
            <pc:sldMk cId="2078247679" sldId="264"/>
            <ac:picMk id="5" creationId="{88E84176-9106-3639-BB6D-C50A3651071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87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3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9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9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2/6/2026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1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3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2/6/2026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8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8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9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6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572724E-1250-D6D9-8AC8-C8165FA8D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967E9-1D04-A334-8C78-03F2DC0DB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2209" y="4273485"/>
            <a:ext cx="8728364" cy="1132829"/>
          </a:xfrm>
        </p:spPr>
        <p:txBody>
          <a:bodyPr>
            <a:normAutofit/>
          </a:bodyPr>
          <a:lstStyle/>
          <a:p>
            <a:r>
              <a:rPr lang="de-CH" dirty="0"/>
              <a:t>Rollenkarten Personen KONTRA</a:t>
            </a:r>
            <a:endParaRPr lang="fr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8FB9-1CBD-7E7D-CBEB-BD9EDE10C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2209" y="5502034"/>
            <a:ext cx="8728364" cy="6695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CH" sz="1300"/>
              <a:t>Debatte zum Thema: </a:t>
            </a:r>
          </a:p>
          <a:p>
            <a:pPr>
              <a:lnSpc>
                <a:spcPct val="110000"/>
              </a:lnSpc>
            </a:pPr>
            <a:r>
              <a:rPr lang="de-DE" sz="1300"/>
              <a:t>Die Tabakindustrie soll </a:t>
            </a:r>
            <a:r>
              <a:rPr lang="de-DE" sz="1300" err="1"/>
              <a:t>Influencer:innen</a:t>
            </a:r>
            <a:r>
              <a:rPr lang="de-DE" sz="1300"/>
              <a:t> für die Werbung von Nikotinprodukten bezahlen dürfen</a:t>
            </a:r>
            <a:endParaRPr lang="fr-CH" sz="13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E4391-D234-1942-9DD4-CA0E63514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8488"/>
          <a:stretch>
            <a:fillRect/>
          </a:stretch>
        </p:blipFill>
        <p:spPr>
          <a:xfrm>
            <a:off x="447941" y="462919"/>
            <a:ext cx="2642023" cy="3478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701A1-874E-FB55-EFB7-3792089698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94" r="36344" b="-1"/>
          <a:stretch>
            <a:fillRect/>
          </a:stretch>
        </p:blipFill>
        <p:spPr>
          <a:xfrm>
            <a:off x="3313001" y="462895"/>
            <a:ext cx="2671109" cy="3478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5AF0CB-B000-19AB-6293-6265AE834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7892" y="466017"/>
            <a:ext cx="2442601" cy="3508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685E40-CC74-5D6E-B71D-4317FA9CC3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432" r="31434" b="3"/>
          <a:stretch>
            <a:fillRect/>
          </a:stretch>
        </p:blipFill>
        <p:spPr>
          <a:xfrm>
            <a:off x="9098413" y="462899"/>
            <a:ext cx="2664963" cy="347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9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6471C-6459-7A7D-B5A0-1603B2FD1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AB9B8B4-6AA0-6EC2-5180-35BA3CFC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76119-97B5-A4E2-2F7C-52CAC432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7" y="321662"/>
            <a:ext cx="10872216" cy="13808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300" b="1" kern="1200" dirty="0">
                <a:latin typeface="+mj-lt"/>
                <a:ea typeface="+mj-ea"/>
                <a:cs typeface="+mj-cs"/>
              </a:rPr>
              <a:t>D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ie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Tabakindustrie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soll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Influencer:innen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für die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Werbung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von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Nikotinprodukten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bezahlen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dürfen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.</a:t>
            </a:r>
            <a:endParaRPr lang="en-US" sz="3200" b="1" kern="12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49ED5-815E-BCCD-FF52-E3405D109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71" r="24627" b="2"/>
          <a:stretch>
            <a:fillRect/>
          </a:stretch>
        </p:blipFill>
        <p:spPr>
          <a:xfrm>
            <a:off x="731520" y="1775012"/>
            <a:ext cx="3158993" cy="4534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BA95E2-E120-D424-FC01-C2F8816CBC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42" r="27595" b="2"/>
          <a:stretch>
            <a:fillRect/>
          </a:stretch>
        </p:blipFill>
        <p:spPr>
          <a:xfrm>
            <a:off x="3973987" y="1773936"/>
            <a:ext cx="3163824" cy="453542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BC198FA-CAF3-47C9-6019-8A8CDE1D4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5529" y="1775012"/>
            <a:ext cx="3999334" cy="45343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err="1"/>
              <a:t>Deine</a:t>
            </a:r>
            <a:r>
              <a:rPr lang="en-US" b="1" dirty="0"/>
              <a:t> Rolle: </a:t>
            </a:r>
            <a:endParaRPr lang="en-US"/>
          </a:p>
          <a:p>
            <a:pPr algn="l"/>
            <a:r>
              <a:rPr lang="en-US" b="1" u="sng"/>
              <a:t>Julian Morel </a:t>
            </a:r>
            <a:r>
              <a:rPr lang="en-US"/>
              <a:t>oder</a:t>
            </a:r>
            <a:r>
              <a:rPr lang="en-US" dirty="0"/>
              <a:t> </a:t>
            </a:r>
            <a:r>
              <a:rPr lang="en-US" b="1" u="sng"/>
              <a:t>Anna Bühler</a:t>
            </a:r>
            <a:r>
              <a:rPr lang="en-US" dirty="0"/>
              <a:t>. </a:t>
            </a:r>
            <a:endParaRPr lang="en-US"/>
          </a:p>
          <a:p>
            <a:pPr algn="l"/>
            <a:r>
              <a:rPr lang="en-US" dirty="0"/>
              <a:t>Du </a:t>
            </a:r>
            <a:r>
              <a:rPr lang="en-US" err="1"/>
              <a:t>arbeitest</a:t>
            </a:r>
            <a:r>
              <a:rPr lang="en-US" dirty="0"/>
              <a:t> </a:t>
            </a:r>
            <a:r>
              <a:rPr lang="en-US" err="1"/>
              <a:t>im</a:t>
            </a:r>
            <a:r>
              <a:rPr lang="en-US" dirty="0"/>
              <a:t> Spital </a:t>
            </a:r>
            <a:r>
              <a:rPr lang="en-US" err="1"/>
              <a:t>mit</a:t>
            </a:r>
            <a:r>
              <a:rPr lang="en-US" dirty="0"/>
              <a:t> </a:t>
            </a:r>
            <a:r>
              <a:rPr lang="en-US" err="1"/>
              <a:t>Patient:innen</a:t>
            </a:r>
            <a:r>
              <a:rPr lang="en-US"/>
              <a:t>,</a:t>
            </a:r>
            <a:r>
              <a:rPr lang="en-US" dirty="0"/>
              <a:t> </a:t>
            </a:r>
            <a:r>
              <a:rPr lang="en-US" err="1"/>
              <a:t>welche</a:t>
            </a:r>
            <a:r>
              <a:rPr lang="en-US" dirty="0"/>
              <a:t> </a:t>
            </a:r>
            <a:r>
              <a:rPr lang="en-US" err="1"/>
              <a:t>eine</a:t>
            </a:r>
            <a:r>
              <a:rPr lang="en-US" dirty="0"/>
              <a:t> </a:t>
            </a:r>
            <a:r>
              <a:rPr lang="en-US" err="1"/>
              <a:t>Lungenerkrankung</a:t>
            </a:r>
            <a:r>
              <a:rPr lang="en-US" dirty="0"/>
              <a:t> </a:t>
            </a:r>
            <a:r>
              <a:rPr lang="en-US" err="1"/>
              <a:t>haben</a:t>
            </a:r>
            <a:r>
              <a:rPr lang="en-US" dirty="0"/>
              <a:t>, da </a:t>
            </a:r>
            <a:r>
              <a:rPr lang="en-US" err="1"/>
              <a:t>sie</a:t>
            </a:r>
            <a:r>
              <a:rPr lang="en-US" dirty="0"/>
              <a:t> Tabak- </a:t>
            </a:r>
            <a:r>
              <a:rPr lang="en-US" err="1"/>
              <a:t>oder</a:t>
            </a:r>
            <a:r>
              <a:rPr lang="en-US" dirty="0"/>
              <a:t>/und </a:t>
            </a:r>
            <a:r>
              <a:rPr lang="en-US" err="1"/>
              <a:t>Nikotinprodukte</a:t>
            </a:r>
            <a:r>
              <a:rPr lang="en-US" dirty="0"/>
              <a:t> </a:t>
            </a:r>
            <a:r>
              <a:rPr lang="en-US" err="1"/>
              <a:t>konsumieren</a:t>
            </a:r>
            <a:r>
              <a:rPr lang="en-US" dirty="0"/>
              <a:t>.  </a:t>
            </a:r>
            <a:br>
              <a:rPr lang="en-US" dirty="0"/>
            </a:br>
            <a:br>
              <a:rPr lang="en-US" dirty="0"/>
            </a:br>
            <a:r>
              <a:rPr lang="en-US" b="1" err="1"/>
              <a:t>Deine</a:t>
            </a:r>
            <a:r>
              <a:rPr lang="en-US" b="1" dirty="0"/>
              <a:t> </a:t>
            </a:r>
            <a:r>
              <a:rPr lang="en-US" b="1" err="1"/>
              <a:t>Haltung</a:t>
            </a:r>
            <a:r>
              <a:rPr lang="en-US" b="1" dirty="0"/>
              <a:t>: KONTRA. </a:t>
            </a:r>
          </a:p>
          <a:p>
            <a:pPr algn="l"/>
            <a:r>
              <a:rPr lang="en-US" dirty="0"/>
              <a:t>Du </a:t>
            </a:r>
            <a:r>
              <a:rPr lang="en-US" dirty="0" err="1"/>
              <a:t>bist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Aussage</a:t>
            </a:r>
            <a:r>
              <a:rPr lang="en-US" dirty="0"/>
              <a:t> nicht </a:t>
            </a:r>
            <a:r>
              <a:rPr lang="en-US" dirty="0" err="1"/>
              <a:t>einverstanden</a:t>
            </a:r>
            <a:r>
              <a:rPr lang="en-US" dirty="0"/>
              <a:t>!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3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43FAF-4E85-6B74-2790-D710030A7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0617B06-44B8-4627-86D2-CB786FC0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91E5C-5060-4584-51FC-EEE5A01A2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3556" y="857504"/>
            <a:ext cx="6632453" cy="12631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b="1" kern="1200" dirty="0">
                <a:latin typeface="+mj-lt"/>
                <a:ea typeface="+mj-ea"/>
                <a:cs typeface="+mj-cs"/>
              </a:rPr>
              <a:t>Die </a:t>
            </a:r>
            <a:r>
              <a:rPr lang="en-US" sz="2800" b="1" kern="1200" dirty="0" err="1">
                <a:latin typeface="+mj-lt"/>
                <a:ea typeface="+mj-ea"/>
                <a:cs typeface="+mj-cs"/>
              </a:rPr>
              <a:t>Tabakindustrie</a:t>
            </a:r>
            <a:r>
              <a:rPr lang="en-US" sz="28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latin typeface="+mj-lt"/>
                <a:ea typeface="+mj-ea"/>
                <a:cs typeface="+mj-cs"/>
              </a:rPr>
              <a:t>soll</a:t>
            </a:r>
            <a:r>
              <a:rPr lang="en-US" sz="28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latin typeface="+mj-lt"/>
                <a:ea typeface="+mj-ea"/>
                <a:cs typeface="+mj-cs"/>
              </a:rPr>
              <a:t>Influencer:innen</a:t>
            </a:r>
            <a:r>
              <a:rPr lang="en-US" sz="2800" b="1" kern="1200" dirty="0">
                <a:latin typeface="+mj-lt"/>
                <a:ea typeface="+mj-ea"/>
                <a:cs typeface="+mj-cs"/>
              </a:rPr>
              <a:t> für die </a:t>
            </a:r>
            <a:r>
              <a:rPr lang="en-US" sz="2800" b="1" kern="1200" dirty="0" err="1">
                <a:latin typeface="+mj-lt"/>
                <a:ea typeface="+mj-ea"/>
                <a:cs typeface="+mj-cs"/>
              </a:rPr>
              <a:t>Werbung</a:t>
            </a:r>
            <a:r>
              <a:rPr lang="en-US" sz="2800" b="1" kern="1200" dirty="0">
                <a:latin typeface="+mj-lt"/>
                <a:ea typeface="+mj-ea"/>
                <a:cs typeface="+mj-cs"/>
              </a:rPr>
              <a:t> von </a:t>
            </a:r>
            <a:r>
              <a:rPr lang="en-US" sz="2800" b="1" kern="1200" dirty="0" err="1">
                <a:latin typeface="+mj-lt"/>
                <a:ea typeface="+mj-ea"/>
                <a:cs typeface="+mj-cs"/>
              </a:rPr>
              <a:t>Nikotinprodukten</a:t>
            </a:r>
            <a:r>
              <a:rPr lang="en-US" sz="28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latin typeface="+mj-lt"/>
                <a:ea typeface="+mj-ea"/>
                <a:cs typeface="+mj-cs"/>
              </a:rPr>
              <a:t>bezahlen</a:t>
            </a:r>
            <a:r>
              <a:rPr lang="en-US" sz="28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latin typeface="+mj-lt"/>
                <a:ea typeface="+mj-ea"/>
                <a:cs typeface="+mj-cs"/>
              </a:rPr>
              <a:t>dürfen</a:t>
            </a:r>
            <a:r>
              <a:rPr lang="en-US" sz="2800" b="1" kern="1200" dirty="0">
                <a:latin typeface="+mj-lt"/>
                <a:ea typeface="+mj-ea"/>
                <a:cs typeface="+mj-cs"/>
              </a:rPr>
              <a:t>.</a:t>
            </a:r>
            <a:endParaRPr lang="en-US" sz="2800" b="1" kern="12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B54E2-CA38-9FCE-D415-FB20ACAE44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94"/>
          <a:stretch>
            <a:fillRect/>
          </a:stretch>
        </p:blipFill>
        <p:spPr>
          <a:xfrm>
            <a:off x="20" y="10"/>
            <a:ext cx="5111685" cy="3405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4C2A3B-AD97-00BB-F3F3-A2C0AAEC5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264"/>
          <a:stretch>
            <a:fillRect/>
          </a:stretch>
        </p:blipFill>
        <p:spPr>
          <a:xfrm>
            <a:off x="1" y="3455000"/>
            <a:ext cx="5111706" cy="3403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E527D1B-3311-5A3E-2DCF-29D79FB3E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2704" y="3403599"/>
            <a:ext cx="6021773" cy="285712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b="1" dirty="0" err="1"/>
              <a:t>Deine</a:t>
            </a:r>
            <a:r>
              <a:rPr lang="en-US" b="1" dirty="0"/>
              <a:t> Rolle: </a:t>
            </a:r>
            <a:endParaRPr lang="en-US" dirty="0"/>
          </a:p>
          <a:p>
            <a:pPr algn="l"/>
            <a:r>
              <a:rPr lang="en-US" b="1" u="sng" dirty="0"/>
              <a:t>Martin Schmid</a:t>
            </a:r>
            <a:r>
              <a:rPr lang="en-US" dirty="0"/>
              <a:t> </a:t>
            </a:r>
            <a:r>
              <a:rPr lang="en-US" err="1"/>
              <a:t>oder</a:t>
            </a:r>
            <a:r>
              <a:rPr lang="en-US" dirty="0"/>
              <a:t> </a:t>
            </a:r>
            <a:r>
              <a:rPr lang="en-US" b="1" u="sng" dirty="0"/>
              <a:t>Stefanie Schmid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Du </a:t>
            </a:r>
            <a:r>
              <a:rPr lang="en-US" err="1"/>
              <a:t>bist</a:t>
            </a:r>
            <a:r>
              <a:rPr lang="en-US" dirty="0"/>
              <a:t> Mutter </a:t>
            </a:r>
            <a:r>
              <a:rPr lang="en-US" err="1"/>
              <a:t>oder</a:t>
            </a:r>
            <a:r>
              <a:rPr lang="en-US" dirty="0"/>
              <a:t> Vater </a:t>
            </a:r>
            <a:r>
              <a:rPr lang="en-US" err="1"/>
              <a:t>eines</a:t>
            </a:r>
            <a:r>
              <a:rPr lang="en-US" dirty="0"/>
              <a:t> </a:t>
            </a:r>
            <a:r>
              <a:rPr lang="en-US" err="1"/>
              <a:t>Jugendlichen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  <a:p>
            <a:pPr algn="l"/>
            <a:br>
              <a:rPr lang="en-US" dirty="0"/>
            </a:br>
            <a:r>
              <a:rPr lang="en-US" b="1" dirty="0" err="1"/>
              <a:t>Deine</a:t>
            </a:r>
            <a:r>
              <a:rPr lang="en-US" b="1" dirty="0"/>
              <a:t> </a:t>
            </a:r>
            <a:r>
              <a:rPr lang="en-US" b="1" dirty="0" err="1"/>
              <a:t>Haltung</a:t>
            </a:r>
            <a:r>
              <a:rPr lang="en-US" b="1" dirty="0"/>
              <a:t>: KONTRA. </a:t>
            </a:r>
            <a:endParaRPr lang="en-US" dirty="0"/>
          </a:p>
          <a:p>
            <a:pPr algn="l"/>
            <a:r>
              <a:rPr lang="en-US" dirty="0"/>
              <a:t>Du </a:t>
            </a:r>
            <a:r>
              <a:rPr lang="en-US" dirty="0" err="1"/>
              <a:t>bist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Aussage</a:t>
            </a:r>
            <a:r>
              <a:rPr lang="en-US" dirty="0"/>
              <a:t> nicht </a:t>
            </a:r>
            <a:r>
              <a:rPr lang="en-US" dirty="0" err="1"/>
              <a:t>einverstanden</a:t>
            </a:r>
            <a:r>
              <a:rPr lang="en-US" dirty="0"/>
              <a:t>!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4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690B-E701-D214-9C03-E0EFB3483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AB9B8B4-6AA0-6EC2-5180-35BA3CFC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6DFBD-445B-6FAC-979A-E4CB4E31E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7" y="548640"/>
            <a:ext cx="10872216" cy="1132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b="1" kern="1200" dirty="0">
                <a:latin typeface="+mj-lt"/>
                <a:ea typeface="+mj-ea"/>
                <a:cs typeface="+mj-cs"/>
              </a:rPr>
              <a:t>Die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Tabakindustrie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soll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Influencer:innen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für die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Werbung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von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Nikotinprodukten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bezahlen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err="1">
                <a:latin typeface="+mj-lt"/>
                <a:ea typeface="+mj-ea"/>
                <a:cs typeface="+mj-cs"/>
              </a:rPr>
              <a:t>dürfen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.</a:t>
            </a:r>
            <a:endParaRPr lang="en-US" sz="3200" b="1" kern="1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E84176-9106-3639-BB6D-C50A36510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7" r="26777"/>
          <a:stretch/>
        </p:blipFill>
        <p:spPr>
          <a:xfrm>
            <a:off x="731520" y="1775012"/>
            <a:ext cx="3158993" cy="4534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5CB230-8DF3-7A16-05CA-D1FB85F3B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" b="2216"/>
          <a:stretch/>
        </p:blipFill>
        <p:spPr>
          <a:xfrm>
            <a:off x="3973987" y="1773936"/>
            <a:ext cx="3163824" cy="453542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C1B225D-FCA2-6072-3623-866776F68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5529" y="1937140"/>
            <a:ext cx="3999334" cy="45343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 err="1"/>
              <a:t>Deine</a:t>
            </a:r>
            <a:r>
              <a:rPr lang="en-US" b="1" dirty="0"/>
              <a:t> Rolle: </a:t>
            </a:r>
            <a:endParaRPr lang="en-US" dirty="0"/>
          </a:p>
          <a:p>
            <a:pPr algn="l"/>
            <a:r>
              <a:rPr lang="fr-CH" b="1" u="sng" dirty="0"/>
              <a:t>Thomas </a:t>
            </a:r>
            <a:r>
              <a:rPr lang="fr-CH" b="1" u="sng" dirty="0" err="1"/>
              <a:t>Anderhub</a:t>
            </a:r>
            <a:r>
              <a:rPr lang="fr-CH" dirty="0"/>
              <a:t> </a:t>
            </a:r>
            <a:r>
              <a:rPr lang="fr-CH" dirty="0" err="1"/>
              <a:t>oder</a:t>
            </a:r>
            <a:r>
              <a:rPr lang="fr-CH" dirty="0"/>
              <a:t> </a:t>
            </a:r>
            <a:r>
              <a:rPr lang="fr-CH" b="1" u="sng" dirty="0"/>
              <a:t>Karin Suter</a:t>
            </a:r>
            <a:endParaRPr lang="en-US" dirty="0"/>
          </a:p>
          <a:p>
            <a:pPr algn="l"/>
            <a:r>
              <a:rPr lang="en-US" dirty="0"/>
              <a:t>Du </a:t>
            </a:r>
            <a:r>
              <a:rPr lang="en-US" dirty="0" err="1"/>
              <a:t>bist</a:t>
            </a:r>
            <a:r>
              <a:rPr lang="en-US" dirty="0"/>
              <a:t> Schweizer </a:t>
            </a:r>
            <a:r>
              <a:rPr lang="en-US" dirty="0" err="1"/>
              <a:t>Politikerin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Politiker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Ständerat</a:t>
            </a:r>
            <a:r>
              <a:rPr lang="en-US" dirty="0"/>
              <a:t> und </a:t>
            </a:r>
            <a:r>
              <a:rPr lang="en-US" dirty="0" err="1"/>
              <a:t>unterstützst</a:t>
            </a:r>
            <a:r>
              <a:rPr lang="en-US" dirty="0"/>
              <a:t> die </a:t>
            </a:r>
            <a:r>
              <a:rPr lang="en-US" dirty="0" err="1"/>
              <a:t>Tabakindustrie</a:t>
            </a:r>
            <a:r>
              <a:rPr lang="en-US" dirty="0"/>
              <a:t> nicht. 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  <a:p>
            <a:pPr algn="l"/>
            <a:r>
              <a:rPr lang="en-US" b="1" dirty="0" err="1"/>
              <a:t>Deine</a:t>
            </a:r>
            <a:r>
              <a:rPr lang="en-US" b="1" dirty="0"/>
              <a:t> </a:t>
            </a:r>
            <a:r>
              <a:rPr lang="en-US" b="1" dirty="0" err="1"/>
              <a:t>Haltung</a:t>
            </a:r>
            <a:r>
              <a:rPr lang="en-US" b="1" dirty="0"/>
              <a:t>: KONTRA. </a:t>
            </a:r>
          </a:p>
          <a:p>
            <a:pPr algn="l"/>
            <a:r>
              <a:rPr lang="en-US" dirty="0"/>
              <a:t>Du </a:t>
            </a:r>
            <a:r>
              <a:rPr lang="en-US" dirty="0" err="1"/>
              <a:t>bist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Aussage</a:t>
            </a:r>
            <a:r>
              <a:rPr lang="en-US" dirty="0"/>
              <a:t> nicht </a:t>
            </a:r>
            <a:r>
              <a:rPr lang="en-US" dirty="0" err="1"/>
              <a:t>einverstanden</a:t>
            </a:r>
            <a:r>
              <a:rPr lang="en-US" dirty="0"/>
              <a:t>!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4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67E9-1D04-A334-8C78-03F2DC0DB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2209" y="4360198"/>
            <a:ext cx="8728364" cy="1132829"/>
          </a:xfrm>
        </p:spPr>
        <p:txBody>
          <a:bodyPr>
            <a:normAutofit/>
          </a:bodyPr>
          <a:lstStyle/>
          <a:p>
            <a:r>
              <a:rPr lang="de-CH" dirty="0"/>
              <a:t>Rollenkarten Personen PRO</a:t>
            </a:r>
            <a:endParaRPr lang="fr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8FB9-1CBD-7E7D-CBEB-BD9EDE10C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2209" y="5588747"/>
            <a:ext cx="8728364" cy="669527"/>
          </a:xfrm>
        </p:spPr>
        <p:txBody>
          <a:bodyPr>
            <a:normAutofit fontScale="77500" lnSpcReduction="20000"/>
          </a:bodyPr>
          <a:lstStyle/>
          <a:p>
            <a:r>
              <a:rPr lang="de-CH" dirty="0"/>
              <a:t>Debatte zum Thema: </a:t>
            </a:r>
          </a:p>
          <a:p>
            <a:r>
              <a:rPr lang="de-DE" dirty="0"/>
              <a:t>Die Tabakindustrie soll </a:t>
            </a:r>
            <a:r>
              <a:rPr lang="de-DE" dirty="0" err="1"/>
              <a:t>Influencer:innen</a:t>
            </a:r>
            <a:r>
              <a:rPr lang="de-DE" dirty="0"/>
              <a:t> für die Werbung von Nikotinprodukten bezahlen dürfen</a:t>
            </a:r>
            <a:endParaRPr lang="fr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C08B33-CD2E-405A-CBCC-EC2D3F7752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112"/>
          <a:stretch>
            <a:fillRect/>
          </a:stretch>
        </p:blipFill>
        <p:spPr>
          <a:xfrm>
            <a:off x="1" y="1"/>
            <a:ext cx="2993606" cy="3941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1B6E4-7C2A-E3A3-36DA-781962D33E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4" b="12088"/>
          <a:stretch>
            <a:fillRect/>
          </a:stretch>
        </p:blipFill>
        <p:spPr>
          <a:xfrm>
            <a:off x="3044467" y="1"/>
            <a:ext cx="3026563" cy="3941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370F71-1800-D477-9E05-178ADC4908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08" r="32109" b="1"/>
          <a:stretch>
            <a:fillRect/>
          </a:stretch>
        </p:blipFill>
        <p:spPr>
          <a:xfrm>
            <a:off x="6122613" y="10"/>
            <a:ext cx="3019599" cy="394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04111-5053-1BE5-BFC2-C5BC194FBE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499" r="23501" b="1"/>
          <a:stretch>
            <a:fillRect/>
          </a:stretch>
        </p:blipFill>
        <p:spPr>
          <a:xfrm>
            <a:off x="9192157" y="10"/>
            <a:ext cx="2999844" cy="39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A43FAF-4E85-6B74-2790-D710030A7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617B06-44B8-4627-86D2-CB786FC0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91E5C-5060-4584-51FC-EEE5A01A2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108" y="895604"/>
            <a:ext cx="5887027" cy="12302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Die Tabakindustrie soll Influencer:innen für die Werbung von Nikotinprodukten bezahlen dürfen.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08BC0-513A-6B69-8360-282F80AE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87" r="1" b="39412"/>
          <a:stretch>
            <a:fillRect/>
          </a:stretch>
        </p:blipFill>
        <p:spPr>
          <a:xfrm>
            <a:off x="20" y="10"/>
            <a:ext cx="5111685" cy="3405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8E546-6F83-B5C2-8E7C-F8C4C0A089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264"/>
          <a:stretch>
            <a:fillRect/>
          </a:stretch>
        </p:blipFill>
        <p:spPr>
          <a:xfrm>
            <a:off x="1" y="3455000"/>
            <a:ext cx="5111706" cy="3403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E527D1B-3311-5A3E-2DCF-29D79FB3E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6108" y="2763181"/>
            <a:ext cx="5497561" cy="35461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err="1"/>
              <a:t>Deine</a:t>
            </a:r>
            <a:r>
              <a:rPr lang="en-US" b="1" dirty="0"/>
              <a:t> Rolle: </a:t>
            </a:r>
            <a:endParaRPr lang="en-US" dirty="0"/>
          </a:p>
          <a:p>
            <a:pPr algn="l"/>
            <a:r>
              <a:rPr lang="en-US" b="1" u="sng" dirty="0"/>
              <a:t>Noemi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b="1" u="sng" dirty="0"/>
              <a:t>Raul</a:t>
            </a:r>
            <a:endParaRPr lang="en-US" dirty="0"/>
          </a:p>
          <a:p>
            <a:pPr algn="l"/>
            <a:r>
              <a:rPr lang="en-US" dirty="0"/>
              <a:t>Du </a:t>
            </a:r>
            <a:r>
              <a:rPr lang="en-US" dirty="0" err="1"/>
              <a:t>bist</a:t>
            </a:r>
            <a:r>
              <a:rPr lang="en-US" dirty="0"/>
              <a:t> Influencer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Influencerin</a:t>
            </a:r>
            <a:r>
              <a:rPr lang="en-US" dirty="0"/>
              <a:t> und </a:t>
            </a:r>
            <a:r>
              <a:rPr lang="en-US" dirty="0" err="1"/>
              <a:t>wirst</a:t>
            </a:r>
            <a:r>
              <a:rPr lang="en-US" dirty="0"/>
              <a:t> von der </a:t>
            </a:r>
            <a:r>
              <a:rPr lang="en-US" dirty="0" err="1"/>
              <a:t>Tabakindustrie</a:t>
            </a:r>
            <a:r>
              <a:rPr lang="en-US" dirty="0"/>
              <a:t> </a:t>
            </a:r>
            <a:r>
              <a:rPr lang="en-US" dirty="0" err="1"/>
              <a:t>bezahlt</a:t>
            </a:r>
            <a:r>
              <a:rPr lang="en-US" dirty="0"/>
              <a:t> um </a:t>
            </a:r>
            <a:r>
              <a:rPr lang="en-US" dirty="0" err="1"/>
              <a:t>Werbung</a:t>
            </a:r>
            <a:r>
              <a:rPr lang="en-US" dirty="0"/>
              <a:t> für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Produkte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machen</a:t>
            </a:r>
            <a:r>
              <a:rPr lang="en-US" dirty="0"/>
              <a:t>. </a:t>
            </a:r>
            <a:br>
              <a:rPr lang="en-US" dirty="0"/>
            </a:br>
            <a:br>
              <a:rPr lang="en-US" dirty="0"/>
            </a:br>
            <a:r>
              <a:rPr lang="en-US" b="1" dirty="0" err="1"/>
              <a:t>Deine</a:t>
            </a:r>
            <a:r>
              <a:rPr lang="en-US" b="1" dirty="0"/>
              <a:t> </a:t>
            </a:r>
            <a:r>
              <a:rPr lang="en-US" b="1" dirty="0" err="1"/>
              <a:t>Haltung</a:t>
            </a:r>
            <a:r>
              <a:rPr lang="en-US" b="1" dirty="0"/>
              <a:t>: PRO. </a:t>
            </a:r>
            <a:endParaRPr lang="en-US"/>
          </a:p>
          <a:p>
            <a:pPr algn="l"/>
            <a:r>
              <a:rPr lang="en-US" dirty="0"/>
              <a:t>Du </a:t>
            </a:r>
            <a:r>
              <a:rPr lang="en-US" err="1"/>
              <a:t>bist</a:t>
            </a:r>
            <a:r>
              <a:rPr lang="en-US" dirty="0"/>
              <a:t> </a:t>
            </a:r>
            <a:r>
              <a:rPr lang="en-US" err="1"/>
              <a:t>mit</a:t>
            </a:r>
            <a:r>
              <a:rPr lang="en-US" dirty="0"/>
              <a:t> </a:t>
            </a:r>
            <a:r>
              <a:rPr lang="en-US" err="1"/>
              <a:t>dieser</a:t>
            </a:r>
            <a:r>
              <a:rPr lang="en-US" dirty="0"/>
              <a:t> </a:t>
            </a:r>
            <a:r>
              <a:rPr lang="en-US" err="1"/>
              <a:t>Aussage</a:t>
            </a:r>
            <a:r>
              <a:rPr lang="en-US" dirty="0"/>
              <a:t> </a:t>
            </a:r>
            <a:r>
              <a:rPr lang="en-US" err="1"/>
              <a:t>einverstanden</a:t>
            </a:r>
            <a:r>
              <a:rPr lang="en-US" dirty="0"/>
              <a:t>!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96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6471C-6459-7A7D-B5A0-1603B2FD1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6119-97B5-A4E2-2F7C-52CAC432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7" y="548640"/>
            <a:ext cx="10872216" cy="1132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Die </a:t>
            </a: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Tabakindustrie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soll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Influencer:innen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für die </a:t>
            </a: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Werbung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von </a:t>
            </a: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Nikotinprodukten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bezahlen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dürfen</a:t>
            </a:r>
            <a:r>
              <a:rPr lang="en-US" sz="3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189A4-AE91-6C01-B00C-4B89CA938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16" y="1821238"/>
            <a:ext cx="2984600" cy="4488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95C90-D0CE-C9F4-1D29-F772C077F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873" y="1820174"/>
            <a:ext cx="2996531" cy="448918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BC198FA-CAF3-47C9-6019-8A8CDE1D4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2619" y="1775012"/>
            <a:ext cx="3902243" cy="45343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 err="1"/>
              <a:t>Deine</a:t>
            </a:r>
            <a:r>
              <a:rPr lang="en-US" b="1" dirty="0"/>
              <a:t> Rolle: </a:t>
            </a:r>
            <a:endParaRPr lang="en-US"/>
          </a:p>
          <a:p>
            <a:pPr algn="l">
              <a:spcAft>
                <a:spcPts val="600"/>
              </a:spcAft>
            </a:pPr>
            <a:r>
              <a:rPr lang="en-US" b="1" u="sng" dirty="0"/>
              <a:t>Jakob </a:t>
            </a:r>
            <a:r>
              <a:rPr lang="en-US" b="1" u="sng" err="1"/>
              <a:t>Olsag</a:t>
            </a:r>
            <a:r>
              <a:rPr lang="en-US" dirty="0"/>
              <a:t> </a:t>
            </a:r>
            <a:r>
              <a:rPr lang="en-US" err="1"/>
              <a:t>oder</a:t>
            </a:r>
            <a:r>
              <a:rPr lang="en-US" dirty="0"/>
              <a:t> </a:t>
            </a:r>
            <a:r>
              <a:rPr lang="en-US" b="1" u="sng" dirty="0"/>
              <a:t>Jakoba </a:t>
            </a:r>
            <a:r>
              <a:rPr lang="en-US" b="1" u="sng" err="1"/>
              <a:t>Olsag</a:t>
            </a:r>
            <a:r>
              <a:rPr lang="en-US" dirty="0"/>
              <a:t> </a:t>
            </a:r>
            <a:endParaRPr lang="en-US"/>
          </a:p>
          <a:p>
            <a:pPr algn="l">
              <a:spcAft>
                <a:spcPts val="600"/>
              </a:spcAft>
            </a:pPr>
            <a:r>
              <a:rPr lang="en-US" dirty="0"/>
              <a:t>Du </a:t>
            </a:r>
            <a:r>
              <a:rPr lang="en-US" err="1"/>
              <a:t>leitest</a:t>
            </a:r>
            <a:r>
              <a:rPr lang="en-US" dirty="0"/>
              <a:t> </a:t>
            </a:r>
            <a:r>
              <a:rPr lang="en-US" err="1"/>
              <a:t>ein</a:t>
            </a:r>
            <a:r>
              <a:rPr lang="en-US" dirty="0"/>
              <a:t> </a:t>
            </a:r>
            <a:r>
              <a:rPr lang="en-US" err="1"/>
              <a:t>internationales</a:t>
            </a:r>
            <a:r>
              <a:rPr lang="en-US" dirty="0"/>
              <a:t> Tabak- und </a:t>
            </a:r>
            <a:r>
              <a:rPr lang="en-US" err="1"/>
              <a:t>Nikotinunternehmen</a:t>
            </a:r>
            <a:r>
              <a:rPr lang="en-US" dirty="0"/>
              <a:t>.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>
              <a:spcAft>
                <a:spcPts val="600"/>
              </a:spcAft>
            </a:pPr>
            <a:r>
              <a:rPr lang="en-US" b="1" dirty="0" err="1"/>
              <a:t>Deine</a:t>
            </a:r>
            <a:r>
              <a:rPr lang="en-US" b="1" dirty="0"/>
              <a:t> </a:t>
            </a:r>
            <a:r>
              <a:rPr lang="en-US" b="1" dirty="0" err="1"/>
              <a:t>Haltung</a:t>
            </a:r>
            <a:r>
              <a:rPr lang="en-US" b="1" dirty="0"/>
              <a:t>: PRO. </a:t>
            </a:r>
            <a:endParaRPr lang="en-US" dirty="0"/>
          </a:p>
          <a:p>
            <a:pPr algn="l"/>
            <a:r>
              <a:rPr lang="en-US" dirty="0"/>
              <a:t>Du </a:t>
            </a:r>
            <a:r>
              <a:rPr lang="en-US" dirty="0" err="1"/>
              <a:t>bist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Aussage</a:t>
            </a:r>
            <a:r>
              <a:rPr lang="en-US" dirty="0"/>
              <a:t> </a:t>
            </a:r>
            <a:r>
              <a:rPr lang="en-US" dirty="0" err="1"/>
              <a:t>einverstanden</a:t>
            </a:r>
            <a:r>
              <a:rPr lang="en-US" dirty="0"/>
              <a:t>!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5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690B-E701-D214-9C03-E0EFB3483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DFBD-445B-6FAC-979A-E4CB4E31E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7" y="548640"/>
            <a:ext cx="10872216" cy="1132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Die Tabakindustrie soll Influencer:innen für die Werbung von Nikotinprodukten bezahlen dürfen.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5A5FF-47BB-969A-B9AA-527607AD0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6" y="1821238"/>
            <a:ext cx="2995820" cy="4488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5CB230-8DF3-7A16-05CA-D1FB85F3B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650" y="1820174"/>
            <a:ext cx="3018977" cy="448918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C1B225D-FCA2-6072-3623-866776F68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2619" y="1818245"/>
            <a:ext cx="4242710" cy="4491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 err="1"/>
              <a:t>Deine</a:t>
            </a:r>
            <a:r>
              <a:rPr lang="en-US" b="1" dirty="0"/>
              <a:t> Rolle: </a:t>
            </a:r>
            <a:endParaRPr lang="en-US"/>
          </a:p>
          <a:p>
            <a:pPr algn="l"/>
            <a:r>
              <a:rPr lang="en-US" b="1" dirty="0"/>
              <a:t>Verena Dubler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b="1" u="sng" dirty="0"/>
              <a:t>Markus Sutter</a:t>
            </a:r>
            <a:r>
              <a:rPr lang="en-US" dirty="0"/>
              <a:t> </a:t>
            </a:r>
            <a:endParaRPr lang="en-US"/>
          </a:p>
          <a:p>
            <a:pPr algn="l"/>
            <a:r>
              <a:rPr lang="en-US" dirty="0"/>
              <a:t>Du </a:t>
            </a:r>
            <a:r>
              <a:rPr lang="en-US" dirty="0" err="1"/>
              <a:t>bist</a:t>
            </a:r>
            <a:r>
              <a:rPr lang="en-US" dirty="0"/>
              <a:t> Schweizer </a:t>
            </a:r>
            <a:r>
              <a:rPr lang="en-US" dirty="0" err="1"/>
              <a:t>Politikerin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Politiker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Ständerat</a:t>
            </a:r>
            <a:r>
              <a:rPr lang="en-US" dirty="0"/>
              <a:t> und </a:t>
            </a:r>
            <a:r>
              <a:rPr lang="en-US" dirty="0" err="1"/>
              <a:t>unterstützst</a:t>
            </a:r>
            <a:r>
              <a:rPr lang="en-US" dirty="0"/>
              <a:t> die </a:t>
            </a:r>
            <a:r>
              <a:rPr lang="en-US" dirty="0" err="1"/>
              <a:t>Tabakindustrie</a:t>
            </a:r>
            <a:r>
              <a:rPr lang="en-US" dirty="0"/>
              <a:t>.</a:t>
            </a:r>
            <a:endParaRPr lang="en-US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r>
              <a:rPr lang="en-US" b="1" err="1"/>
              <a:t>Deine</a:t>
            </a:r>
            <a:r>
              <a:rPr lang="en-US" b="1" dirty="0"/>
              <a:t> </a:t>
            </a:r>
            <a:r>
              <a:rPr lang="en-US" b="1" err="1"/>
              <a:t>Haltung</a:t>
            </a:r>
            <a:r>
              <a:rPr lang="en-US" b="1" dirty="0"/>
              <a:t>: PRO. </a:t>
            </a:r>
          </a:p>
          <a:p>
            <a:pPr algn="l"/>
            <a:r>
              <a:rPr lang="en-US" dirty="0"/>
              <a:t>Du </a:t>
            </a:r>
            <a:r>
              <a:rPr lang="en-US" dirty="0" err="1"/>
              <a:t>bist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Aussage</a:t>
            </a:r>
            <a:r>
              <a:rPr lang="en-US" dirty="0"/>
              <a:t> </a:t>
            </a:r>
            <a:r>
              <a:rPr lang="en-US" dirty="0" err="1"/>
              <a:t>einverstanden</a:t>
            </a:r>
            <a:r>
              <a:rPr lang="en-US" dirty="0"/>
              <a:t>!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58901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F49DF41EB6B4D8FED007C8F6CBEF7" ma:contentTypeVersion="10" ma:contentTypeDescription="Create a new document." ma:contentTypeScope="" ma:versionID="0656854296fa1a57209c699b4799d46c">
  <xsd:schema xmlns:xsd="http://www.w3.org/2001/XMLSchema" xmlns:xs="http://www.w3.org/2001/XMLSchema" xmlns:p="http://schemas.microsoft.com/office/2006/metadata/properties" xmlns:ns2="f42ae6e5-329d-4bfe-ab07-ec9b675df516" targetNamespace="http://schemas.microsoft.com/office/2006/metadata/properties" ma:root="true" ma:fieldsID="e538133fbb69946d76973c71fcec395e" ns2:_="">
    <xsd:import namespace="f42ae6e5-329d-4bfe-ab07-ec9b675df5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ae6e5-329d-4bfe-ab07-ec9b675df5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6a9f929-9352-48af-a438-8dd9d284f7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2ae6e5-329d-4bfe-ab07-ec9b675df51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94203F-328E-4C10-AED8-4B13EA5CBD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A38155-7B90-4C2C-A001-7DDE7B6527D8}">
  <ds:schemaRefs>
    <ds:schemaRef ds:uri="f42ae6e5-329d-4bfe-ab07-ec9b675df5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C90A0EF-7938-4A6D-AC32-2BFC20EE8A29}">
  <ds:schemaRefs>
    <ds:schemaRef ds:uri="f42ae6e5-329d-4bfe-ab07-ec9b675df516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Microsoft Office PowerPoint</Application>
  <PresentationFormat>Breitbild</PresentationFormat>
  <Paragraphs>42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Neue Haas Grotesk Text Pro</vt:lpstr>
      <vt:lpstr>VanillaVTI</vt:lpstr>
      <vt:lpstr>Rollenkarten Personen KONTRA</vt:lpstr>
      <vt:lpstr>Die Tabakindustrie soll Influencer:innen für die Werbung von Nikotinprodukten bezahlen dürfen.</vt:lpstr>
      <vt:lpstr>Die Tabakindustrie soll Influencer:innen für die Werbung von Nikotinprodukten bezahlen dürfen.</vt:lpstr>
      <vt:lpstr>Die Tabakindustrie soll Influencer:innen für die Werbung von Nikotinprodukten bezahlen dürfen.</vt:lpstr>
      <vt:lpstr>Rollenkarten Personen PRO</vt:lpstr>
      <vt:lpstr>Die Tabakindustrie soll Influencer:innen für die Werbung von Nikotinprodukten bezahlen dürfen.</vt:lpstr>
      <vt:lpstr>Die Tabakindustrie soll Influencer:innen für die Werbung von Nikotinprodukten bezahlen dürfen.</vt:lpstr>
      <vt:lpstr>Die Tabakindustrie soll Influencer:innen für die Werbung von Nikotinprodukten bezahlen dürfen.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Tanja Heizmann</dc:creator>
  <cp:lastModifiedBy>Oliver Padlina</cp:lastModifiedBy>
  <cp:revision>70</cp:revision>
  <dcterms:created xsi:type="dcterms:W3CDTF">2026-01-23T08:57:30Z</dcterms:created>
  <dcterms:modified xsi:type="dcterms:W3CDTF">2026-02-06T14:16:50Z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0x010100956F49DF41EB6B4D8FED007C8F6CBEF7</vt:lpwstr>
  </property>
  <property fmtid="{D5CDD505-2E9C-101B-9397-08002B2CF9AE}" pid="3" name="MediaServiceImageTags">
    <vt:lpwstr/>
  </property>
</Properties>
</file>