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7"/>
  </p:notesMasterIdLst>
  <p:sldIdLst>
    <p:sldId id="256" r:id="rId5"/>
    <p:sldId id="257" r:id="rId6"/>
    <p:sldId id="274" r:id="rId7"/>
    <p:sldId id="258" r:id="rId8"/>
    <p:sldId id="259" r:id="rId9"/>
    <p:sldId id="272" r:id="rId10"/>
    <p:sldId id="260" r:id="rId11"/>
    <p:sldId id="273" r:id="rId12"/>
    <p:sldId id="264" r:id="rId13"/>
    <p:sldId id="262" r:id="rId14"/>
    <p:sldId id="263" r:id="rId15"/>
    <p:sldId id="261"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BE191-0F62-C436-DE4F-854805AE5658}" v="252" dt="2026-02-04T12:49:16.765"/>
    <p1510:client id="{C905843C-E0A9-0094-168E-ED96CA351916}" v="9" dt="2026-02-04T13:24:50.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53" autoAdjust="0"/>
  </p:normalViewPr>
  <p:slideViewPr>
    <p:cSldViewPr snapToGrid="0">
      <p:cViewPr varScale="1">
        <p:scale>
          <a:sx n="72" d="100"/>
          <a:sy n="72" d="100"/>
        </p:scale>
        <p:origin x="195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Renggli" userId="S::arenggli@radix.ch::f8c456b7-210b-40dc-a2ba-4ec348d26014" providerId="AD" clId="Web-{CC8315CA-B013-B43F-04EF-22915B22EF30}"/>
    <pc:docChg chg="modSld">
      <pc:chgData name="Andrea Renggli" userId="S::arenggli@radix.ch::f8c456b7-210b-40dc-a2ba-4ec348d26014" providerId="AD" clId="Web-{CC8315CA-B013-B43F-04EF-22915B22EF30}" dt="2026-02-05T15:41:30.700" v="110"/>
      <pc:docMkLst>
        <pc:docMk/>
      </pc:docMkLst>
      <pc:sldChg chg="modNotes">
        <pc:chgData name="Andrea Renggli" userId="S::arenggli@radix.ch::f8c456b7-210b-40dc-a2ba-4ec348d26014" providerId="AD" clId="Web-{CC8315CA-B013-B43F-04EF-22915B22EF30}" dt="2026-02-05T15:35:50.738" v="60"/>
        <pc:sldMkLst>
          <pc:docMk/>
          <pc:sldMk cId="3478221462" sldId="256"/>
        </pc:sldMkLst>
      </pc:sldChg>
      <pc:sldChg chg="modNotes">
        <pc:chgData name="Andrea Renggli" userId="S::arenggli@radix.ch::f8c456b7-210b-40dc-a2ba-4ec348d26014" providerId="AD" clId="Web-{CC8315CA-B013-B43F-04EF-22915B22EF30}" dt="2026-02-05T15:37:12.257" v="68"/>
        <pc:sldMkLst>
          <pc:docMk/>
          <pc:sldMk cId="2407501694" sldId="258"/>
        </pc:sldMkLst>
      </pc:sldChg>
      <pc:sldChg chg="modNotes">
        <pc:chgData name="Andrea Renggli" userId="S::arenggli@radix.ch::f8c456b7-210b-40dc-a2ba-4ec348d26014" providerId="AD" clId="Web-{CC8315CA-B013-B43F-04EF-22915B22EF30}" dt="2026-02-05T15:41:30.700" v="110"/>
        <pc:sldMkLst>
          <pc:docMk/>
          <pc:sldMk cId="253943373" sldId="259"/>
        </pc:sldMkLst>
      </pc:sldChg>
      <pc:sldChg chg="modNotes">
        <pc:chgData name="Andrea Renggli" userId="S::arenggli@radix.ch::f8c456b7-210b-40dc-a2ba-4ec348d26014" providerId="AD" clId="Web-{CC8315CA-B013-B43F-04EF-22915B22EF30}" dt="2026-02-05T15:34:14.109" v="57"/>
        <pc:sldMkLst>
          <pc:docMk/>
          <pc:sldMk cId="1081921435" sldId="261"/>
        </pc:sldMkLst>
      </pc:sldChg>
      <pc:sldChg chg="modNotes">
        <pc:chgData name="Andrea Renggli" userId="S::arenggli@radix.ch::f8c456b7-210b-40dc-a2ba-4ec348d26014" providerId="AD" clId="Web-{CC8315CA-B013-B43F-04EF-22915B22EF30}" dt="2026-02-05T15:37:01.694" v="66"/>
        <pc:sldMkLst>
          <pc:docMk/>
          <pc:sldMk cId="1127297700" sldId="274"/>
        </pc:sldMkLst>
      </pc:sldChg>
    </pc:docChg>
  </pc:docChgLst>
  <pc:docChgLst>
    <pc:chgData name="Andrea Renggli" userId="S::arenggli@radix.ch::f8c456b7-210b-40dc-a2ba-4ec348d26014" providerId="AD" clId="Web-{0B0D04F3-D094-EABF-7ACE-DDBCB62F5FA8}"/>
    <pc:docChg chg="modSld">
      <pc:chgData name="Andrea Renggli" userId="S::arenggli@radix.ch::f8c456b7-210b-40dc-a2ba-4ec348d26014" providerId="AD" clId="Web-{0B0D04F3-D094-EABF-7ACE-DDBCB62F5FA8}" dt="2026-02-06T08:49:13.812" v="22"/>
      <pc:docMkLst>
        <pc:docMk/>
      </pc:docMkLst>
      <pc:sldChg chg="modNotes">
        <pc:chgData name="Andrea Renggli" userId="S::arenggli@radix.ch::f8c456b7-210b-40dc-a2ba-4ec348d26014" providerId="AD" clId="Web-{0B0D04F3-D094-EABF-7ACE-DDBCB62F5FA8}" dt="2026-02-06T08:49:13.812" v="22"/>
        <pc:sldMkLst>
          <pc:docMk/>
          <pc:sldMk cId="1756707750" sldId="263"/>
        </pc:sldMkLst>
      </pc:sldChg>
    </pc:docChg>
  </pc:docChgLst>
  <pc:docChgLst>
    <pc:chgData name="Andrea Renggli" userId="S::arenggli@radix.ch::f8c456b7-210b-40dc-a2ba-4ec348d26014" providerId="AD" clId="Web-{31B234F5-485F-550D-4D75-78EB19D35AC7}"/>
    <pc:docChg chg="modSld">
      <pc:chgData name="Andrea Renggli" userId="S::arenggli@radix.ch::f8c456b7-210b-40dc-a2ba-4ec348d26014" providerId="AD" clId="Web-{31B234F5-485F-550D-4D75-78EB19D35AC7}" dt="2026-02-06T07:54:29.134" v="61"/>
      <pc:docMkLst>
        <pc:docMk/>
      </pc:docMkLst>
      <pc:sldChg chg="modNotes">
        <pc:chgData name="Andrea Renggli" userId="S::arenggli@radix.ch::f8c456b7-210b-40dc-a2ba-4ec348d26014" providerId="AD" clId="Web-{31B234F5-485F-550D-4D75-78EB19D35AC7}" dt="2026-02-06T07:43:04.282" v="31"/>
        <pc:sldMkLst>
          <pc:docMk/>
          <pc:sldMk cId="2407501694" sldId="258"/>
        </pc:sldMkLst>
      </pc:sldChg>
      <pc:sldChg chg="modNotes">
        <pc:chgData name="Andrea Renggli" userId="S::arenggli@radix.ch::f8c456b7-210b-40dc-a2ba-4ec348d26014" providerId="AD" clId="Web-{31B234F5-485F-550D-4D75-78EB19D35AC7}" dt="2026-02-06T07:43:18.735" v="33"/>
        <pc:sldMkLst>
          <pc:docMk/>
          <pc:sldMk cId="253943373" sldId="259"/>
        </pc:sldMkLst>
      </pc:sldChg>
      <pc:sldChg chg="modNotes">
        <pc:chgData name="Andrea Renggli" userId="S::arenggli@radix.ch::f8c456b7-210b-40dc-a2ba-4ec348d26014" providerId="AD" clId="Web-{31B234F5-485F-550D-4D75-78EB19D35AC7}" dt="2026-02-06T07:54:29.134" v="61"/>
        <pc:sldMkLst>
          <pc:docMk/>
          <pc:sldMk cId="1081921435" sldId="261"/>
        </pc:sldMkLst>
      </pc:sldChg>
      <pc:sldChg chg="modNotes">
        <pc:chgData name="Andrea Renggli" userId="S::arenggli@radix.ch::f8c456b7-210b-40dc-a2ba-4ec348d26014" providerId="AD" clId="Web-{31B234F5-485F-550D-4D75-78EB19D35AC7}" dt="2026-02-06T07:54:05.087" v="41"/>
        <pc:sldMkLst>
          <pc:docMk/>
          <pc:sldMk cId="1049580568" sldId="264"/>
        </pc:sldMkLst>
      </pc:sldChg>
      <pc:sldChg chg="modNotes">
        <pc:chgData name="Andrea Renggli" userId="S::arenggli@radix.ch::f8c456b7-210b-40dc-a2ba-4ec348d26014" providerId="AD" clId="Web-{31B234F5-485F-550D-4D75-78EB19D35AC7}" dt="2026-02-06T07:42:50.907" v="30"/>
        <pc:sldMkLst>
          <pc:docMk/>
          <pc:sldMk cId="1127297700" sldId="274"/>
        </pc:sldMkLst>
      </pc:sldChg>
    </pc:docChg>
  </pc:docChgLst>
  <pc:docChgLst>
    <pc:chgData name="Andrea Renggli" userId="S::arenggli@radix.ch::f8c456b7-210b-40dc-a2ba-4ec348d26014" providerId="AD" clId="Web-{C905843C-E0A9-0094-168E-ED96CA351916}"/>
    <pc:docChg chg="addSld modSld">
      <pc:chgData name="Andrea Renggli" userId="S::arenggli@radix.ch::f8c456b7-210b-40dc-a2ba-4ec348d26014" providerId="AD" clId="Web-{C905843C-E0A9-0094-168E-ED96CA351916}" dt="2026-02-04T13:24:48.550" v="14"/>
      <pc:docMkLst>
        <pc:docMk/>
      </pc:docMkLst>
      <pc:sldChg chg="addSp delSp modSp new modNotes">
        <pc:chgData name="Andrea Renggli" userId="S::arenggli@radix.ch::f8c456b7-210b-40dc-a2ba-4ec348d26014" providerId="AD" clId="Web-{C905843C-E0A9-0094-168E-ED96CA351916}" dt="2026-02-04T13:24:48.550" v="14"/>
        <pc:sldMkLst>
          <pc:docMk/>
          <pc:sldMk cId="1127297700" sldId="274"/>
        </pc:sldMkLst>
        <pc:spChg chg="mod">
          <ac:chgData name="Andrea Renggli" userId="S::arenggli@radix.ch::f8c456b7-210b-40dc-a2ba-4ec348d26014" providerId="AD" clId="Web-{C905843C-E0A9-0094-168E-ED96CA351916}" dt="2026-02-04T13:18:20.006" v="4" actId="20577"/>
          <ac:spMkLst>
            <pc:docMk/>
            <pc:sldMk cId="1127297700" sldId="274"/>
            <ac:spMk id="2" creationId="{38E87914-D7A3-8685-7DB3-AE2C9DFE6BC3}"/>
          </ac:spMkLst>
        </pc:spChg>
        <pc:picChg chg="add mod ord">
          <ac:chgData name="Andrea Renggli" userId="S::arenggli@radix.ch::f8c456b7-210b-40dc-a2ba-4ec348d26014" providerId="AD" clId="Web-{C905843C-E0A9-0094-168E-ED96CA351916}" dt="2026-02-04T13:24:09.002" v="11"/>
          <ac:picMkLst>
            <pc:docMk/>
            <pc:sldMk cId="1127297700" sldId="274"/>
            <ac:picMk id="4" creationId="{5897DC7C-9372-D136-C0D5-3E6C11FB56C8}"/>
          </ac:picMkLst>
        </pc:picChg>
      </pc:sldChg>
    </pc:docChg>
  </pc:docChgLst>
  <pc:docChgLst>
    <pc:chgData name="Andrea Renggli" userId="S::arenggli@radix.ch::f8c456b7-210b-40dc-a2ba-4ec348d26014" providerId="AD" clId="Web-{673BE191-0F62-C436-DE4F-854805AE5658}"/>
    <pc:docChg chg="addSld modSld">
      <pc:chgData name="Andrea Renggli" userId="S::arenggli@radix.ch::f8c456b7-210b-40dc-a2ba-4ec348d26014" providerId="AD" clId="Web-{673BE191-0F62-C436-DE4F-854805AE5658}" dt="2026-02-04T12:49:16.765" v="336" actId="20577"/>
      <pc:docMkLst>
        <pc:docMk/>
      </pc:docMkLst>
      <pc:sldChg chg="modSp">
        <pc:chgData name="Andrea Renggli" userId="S::arenggli@radix.ch::f8c456b7-210b-40dc-a2ba-4ec348d26014" providerId="AD" clId="Web-{673BE191-0F62-C436-DE4F-854805AE5658}" dt="2026-02-04T12:38:52.359" v="107" actId="20577"/>
        <pc:sldMkLst>
          <pc:docMk/>
          <pc:sldMk cId="3967946234" sldId="257"/>
        </pc:sldMkLst>
        <pc:graphicFrameChg chg="modGraphic">
          <ac:chgData name="Andrea Renggli" userId="S::arenggli@radix.ch::f8c456b7-210b-40dc-a2ba-4ec348d26014" providerId="AD" clId="Web-{673BE191-0F62-C436-DE4F-854805AE5658}" dt="2026-02-04T12:38:52.359" v="107" actId="20577"/>
          <ac:graphicFrameMkLst>
            <pc:docMk/>
            <pc:sldMk cId="3967946234" sldId="257"/>
            <ac:graphicFrameMk id="5" creationId="{0BCEBB53-F892-EDDE-21ED-CFEAF3C22FCC}"/>
          </ac:graphicFrameMkLst>
        </pc:graphicFrameChg>
      </pc:sldChg>
      <pc:sldChg chg="addSp delSp modSp">
        <pc:chgData name="Andrea Renggli" userId="S::arenggli@radix.ch::f8c456b7-210b-40dc-a2ba-4ec348d26014" providerId="AD" clId="Web-{673BE191-0F62-C436-DE4F-854805AE5658}" dt="2026-02-04T12:41:05.329" v="132" actId="20577"/>
        <pc:sldMkLst>
          <pc:docMk/>
          <pc:sldMk cId="2407501694" sldId="258"/>
        </pc:sldMkLst>
        <pc:spChg chg="mod">
          <ac:chgData name="Andrea Renggli" userId="S::arenggli@radix.ch::f8c456b7-210b-40dc-a2ba-4ec348d26014" providerId="AD" clId="Web-{673BE191-0F62-C436-DE4F-854805AE5658}" dt="2026-02-04T12:41:05.329" v="132" actId="20577"/>
          <ac:spMkLst>
            <pc:docMk/>
            <pc:sldMk cId="2407501694" sldId="258"/>
            <ac:spMk id="18" creationId="{9F4B03EF-CF27-491D-61A0-04A290AB6BB9}"/>
          </ac:spMkLst>
        </pc:spChg>
        <pc:spChg chg="mod ord">
          <ac:chgData name="Andrea Renggli" userId="S::arenggli@radix.ch::f8c456b7-210b-40dc-a2ba-4ec348d26014" providerId="AD" clId="Web-{673BE191-0F62-C436-DE4F-854805AE5658}" dt="2026-02-04T12:39:39.219" v="117"/>
          <ac:spMkLst>
            <pc:docMk/>
            <pc:sldMk cId="2407501694" sldId="258"/>
            <ac:spMk id="22" creationId="{5FFFA1C9-9B04-7725-0A0E-9B194AA530B1}"/>
          </ac:spMkLst>
        </pc:spChg>
        <pc:spChg chg="add mod">
          <ac:chgData name="Andrea Renggli" userId="S::arenggli@radix.ch::f8c456b7-210b-40dc-a2ba-4ec348d26014" providerId="AD" clId="Web-{673BE191-0F62-C436-DE4F-854805AE5658}" dt="2026-02-04T12:39:55.406" v="122" actId="20577"/>
          <ac:spMkLst>
            <pc:docMk/>
            <pc:sldMk cId="2407501694" sldId="258"/>
            <ac:spMk id="43" creationId="{85C79EA1-86E4-0267-F799-87671476EE48}"/>
          </ac:spMkLst>
        </pc:spChg>
        <pc:picChg chg="mod ord">
          <ac:chgData name="Andrea Renggli" userId="S::arenggli@radix.ch::f8c456b7-210b-40dc-a2ba-4ec348d26014" providerId="AD" clId="Web-{673BE191-0F62-C436-DE4F-854805AE5658}" dt="2026-02-04T12:39:39.219" v="117"/>
          <ac:picMkLst>
            <pc:docMk/>
            <pc:sldMk cId="2407501694" sldId="258"/>
            <ac:picMk id="4" creationId="{D1F0CAE0-7EA1-160B-50A4-A1A7ED4B85A1}"/>
          </ac:picMkLst>
        </pc:picChg>
        <pc:picChg chg="mod">
          <ac:chgData name="Andrea Renggli" userId="S::arenggli@radix.ch::f8c456b7-210b-40dc-a2ba-4ec348d26014" providerId="AD" clId="Web-{673BE191-0F62-C436-DE4F-854805AE5658}" dt="2026-02-04T12:39:39.219" v="117"/>
          <ac:picMkLst>
            <pc:docMk/>
            <pc:sldMk cId="2407501694" sldId="258"/>
            <ac:picMk id="6" creationId="{523CD8A9-8F40-4445-3072-218FC2C5C2DD}"/>
          </ac:picMkLst>
        </pc:picChg>
        <pc:picChg chg="mod">
          <ac:chgData name="Andrea Renggli" userId="S::arenggli@radix.ch::f8c456b7-210b-40dc-a2ba-4ec348d26014" providerId="AD" clId="Web-{673BE191-0F62-C436-DE4F-854805AE5658}" dt="2026-02-04T12:39:39.219" v="117"/>
          <ac:picMkLst>
            <pc:docMk/>
            <pc:sldMk cId="2407501694" sldId="258"/>
            <ac:picMk id="20" creationId="{EAC12431-D978-E7DF-AC08-E21F25AD397A}"/>
          </ac:picMkLst>
        </pc:picChg>
      </pc:sldChg>
      <pc:sldChg chg="modSp">
        <pc:chgData name="Andrea Renggli" userId="S::arenggli@radix.ch::f8c456b7-210b-40dc-a2ba-4ec348d26014" providerId="AD" clId="Web-{673BE191-0F62-C436-DE4F-854805AE5658}" dt="2026-02-04T12:41:38.659" v="137"/>
        <pc:sldMkLst>
          <pc:docMk/>
          <pc:sldMk cId="253943373" sldId="259"/>
        </pc:sldMkLst>
        <pc:spChg chg="mod">
          <ac:chgData name="Andrea Renggli" userId="S::arenggli@radix.ch::f8c456b7-210b-40dc-a2ba-4ec348d26014" providerId="AD" clId="Web-{673BE191-0F62-C436-DE4F-854805AE5658}" dt="2026-02-04T12:41:20.221" v="135" actId="20577"/>
          <ac:spMkLst>
            <pc:docMk/>
            <pc:sldMk cId="253943373" sldId="259"/>
            <ac:spMk id="2" creationId="{8667849E-2808-0E18-51B2-F0FCE19E612E}"/>
          </ac:spMkLst>
        </pc:spChg>
        <pc:picChg chg="mod">
          <ac:chgData name="Andrea Renggli" userId="S::arenggli@radix.ch::f8c456b7-210b-40dc-a2ba-4ec348d26014" providerId="AD" clId="Web-{673BE191-0F62-C436-DE4F-854805AE5658}" dt="2026-02-04T12:41:30.096" v="136"/>
          <ac:picMkLst>
            <pc:docMk/>
            <pc:sldMk cId="253943373" sldId="259"/>
            <ac:picMk id="4" creationId="{7B716BF5-1873-9544-5B83-AB2458F027B0}"/>
          </ac:picMkLst>
        </pc:picChg>
        <pc:picChg chg="mod">
          <ac:chgData name="Andrea Renggli" userId="S::arenggli@radix.ch::f8c456b7-210b-40dc-a2ba-4ec348d26014" providerId="AD" clId="Web-{673BE191-0F62-C436-DE4F-854805AE5658}" dt="2026-02-04T12:41:38.659" v="137"/>
          <ac:picMkLst>
            <pc:docMk/>
            <pc:sldMk cId="253943373" sldId="259"/>
            <ac:picMk id="5" creationId="{2A9EF431-C33A-09DA-76B8-C08C7B5D0FBE}"/>
          </ac:picMkLst>
        </pc:picChg>
      </pc:sldChg>
      <pc:sldChg chg="addSp modSp">
        <pc:chgData name="Andrea Renggli" userId="S::arenggli@radix.ch::f8c456b7-210b-40dc-a2ba-4ec348d26014" providerId="AD" clId="Web-{673BE191-0F62-C436-DE4F-854805AE5658}" dt="2026-02-04T12:45:48.324" v="284" actId="1076"/>
        <pc:sldMkLst>
          <pc:docMk/>
          <pc:sldMk cId="3151195808" sldId="260"/>
        </pc:sldMkLst>
        <pc:spChg chg="mod">
          <ac:chgData name="Andrea Renggli" userId="S::arenggli@radix.ch::f8c456b7-210b-40dc-a2ba-4ec348d26014" providerId="AD" clId="Web-{673BE191-0F62-C436-DE4F-854805AE5658}" dt="2026-02-04T12:45:16.042" v="272" actId="20577"/>
          <ac:spMkLst>
            <pc:docMk/>
            <pc:sldMk cId="3151195808" sldId="260"/>
            <ac:spMk id="2" creationId="{66C34745-2CC4-BB77-E193-8E587D85E4D9}"/>
          </ac:spMkLst>
        </pc:spChg>
        <pc:spChg chg="add mod">
          <ac:chgData name="Andrea Renggli" userId="S::arenggli@radix.ch::f8c456b7-210b-40dc-a2ba-4ec348d26014" providerId="AD" clId="Web-{673BE191-0F62-C436-DE4F-854805AE5658}" dt="2026-02-04T12:45:48.324" v="284" actId="1076"/>
          <ac:spMkLst>
            <pc:docMk/>
            <pc:sldMk cId="3151195808" sldId="260"/>
            <ac:spMk id="3" creationId="{421F1DC3-28AF-68B9-60B7-2225C12A70BE}"/>
          </ac:spMkLst>
        </pc:spChg>
        <pc:picChg chg="mod">
          <ac:chgData name="Andrea Renggli" userId="S::arenggli@radix.ch::f8c456b7-210b-40dc-a2ba-4ec348d26014" providerId="AD" clId="Web-{673BE191-0F62-C436-DE4F-854805AE5658}" dt="2026-02-04T12:45:11.792" v="271" actId="1076"/>
          <ac:picMkLst>
            <pc:docMk/>
            <pc:sldMk cId="3151195808" sldId="260"/>
            <ac:picMk id="5" creationId="{D4F79746-9EFA-D0CC-0C22-D9CACEC221FC}"/>
          </ac:picMkLst>
        </pc:picChg>
      </pc:sldChg>
      <pc:sldChg chg="modSp">
        <pc:chgData name="Andrea Renggli" userId="S::arenggli@radix.ch::f8c456b7-210b-40dc-a2ba-4ec348d26014" providerId="AD" clId="Web-{673BE191-0F62-C436-DE4F-854805AE5658}" dt="2026-02-04T12:49:00.796" v="334" actId="1076"/>
        <pc:sldMkLst>
          <pc:docMk/>
          <pc:sldMk cId="365300125" sldId="262"/>
        </pc:sldMkLst>
        <pc:spChg chg="mod">
          <ac:chgData name="Andrea Renggli" userId="S::arenggli@radix.ch::f8c456b7-210b-40dc-a2ba-4ec348d26014" providerId="AD" clId="Web-{673BE191-0F62-C436-DE4F-854805AE5658}" dt="2026-02-04T12:48:58.374" v="333" actId="1076"/>
          <ac:spMkLst>
            <pc:docMk/>
            <pc:sldMk cId="365300125" sldId="262"/>
            <ac:spMk id="7" creationId="{7DCCFE5D-3454-89A8-B364-6380B01AF9F1}"/>
          </ac:spMkLst>
        </pc:spChg>
        <pc:spChg chg="mod">
          <ac:chgData name="Andrea Renggli" userId="S::arenggli@radix.ch::f8c456b7-210b-40dc-a2ba-4ec348d26014" providerId="AD" clId="Web-{673BE191-0F62-C436-DE4F-854805AE5658}" dt="2026-02-04T12:49:00.796" v="334" actId="1076"/>
          <ac:spMkLst>
            <pc:docMk/>
            <pc:sldMk cId="365300125" sldId="262"/>
            <ac:spMk id="8" creationId="{2AE9D809-0EB7-DA83-9A9B-039A78A704A1}"/>
          </ac:spMkLst>
        </pc:spChg>
      </pc:sldChg>
      <pc:sldChg chg="modSp">
        <pc:chgData name="Andrea Renggli" userId="S::arenggli@radix.ch::f8c456b7-210b-40dc-a2ba-4ec348d26014" providerId="AD" clId="Web-{673BE191-0F62-C436-DE4F-854805AE5658}" dt="2026-02-04T12:47:04.950" v="313" actId="20577"/>
        <pc:sldMkLst>
          <pc:docMk/>
          <pc:sldMk cId="1049580568" sldId="264"/>
        </pc:sldMkLst>
        <pc:spChg chg="mod">
          <ac:chgData name="Andrea Renggli" userId="S::arenggli@radix.ch::f8c456b7-210b-40dc-a2ba-4ec348d26014" providerId="AD" clId="Web-{673BE191-0F62-C436-DE4F-854805AE5658}" dt="2026-02-04T12:47:04.950" v="313" actId="20577"/>
          <ac:spMkLst>
            <pc:docMk/>
            <pc:sldMk cId="1049580568" sldId="264"/>
            <ac:spMk id="2" creationId="{34CD6E89-20EF-F784-5AFD-EA6EE1F1FB89}"/>
          </ac:spMkLst>
        </pc:spChg>
      </pc:sldChg>
      <pc:sldChg chg="modSp">
        <pc:chgData name="Andrea Renggli" userId="S::arenggli@radix.ch::f8c456b7-210b-40dc-a2ba-4ec348d26014" providerId="AD" clId="Web-{673BE191-0F62-C436-DE4F-854805AE5658}" dt="2026-02-04T12:44:42.853" v="267"/>
        <pc:sldMkLst>
          <pc:docMk/>
          <pc:sldMk cId="1871814435" sldId="272"/>
        </pc:sldMkLst>
        <pc:spChg chg="mod">
          <ac:chgData name="Andrea Renggli" userId="S::arenggli@radix.ch::f8c456b7-210b-40dc-a2ba-4ec348d26014" providerId="AD" clId="Web-{673BE191-0F62-C436-DE4F-854805AE5658}" dt="2026-02-04T12:42:06.801" v="146" actId="20577"/>
          <ac:spMkLst>
            <pc:docMk/>
            <pc:sldMk cId="1871814435" sldId="272"/>
            <ac:spMk id="2" creationId="{4FCC5540-CD0A-F22B-52BF-FAC32777256D}"/>
          </ac:spMkLst>
        </pc:spChg>
        <pc:graphicFrameChg chg="mod modGraphic">
          <ac:chgData name="Andrea Renggli" userId="S::arenggli@radix.ch::f8c456b7-210b-40dc-a2ba-4ec348d26014" providerId="AD" clId="Web-{673BE191-0F62-C436-DE4F-854805AE5658}" dt="2026-02-04T12:44:42.853" v="267"/>
          <ac:graphicFrameMkLst>
            <pc:docMk/>
            <pc:sldMk cId="1871814435" sldId="272"/>
            <ac:graphicFrameMk id="5" creationId="{CFAC0545-4078-9A26-DC71-D7B544D92DC1}"/>
          </ac:graphicFrameMkLst>
        </pc:graphicFrameChg>
      </pc:sldChg>
      <pc:sldChg chg="addSp delSp modSp new">
        <pc:chgData name="Andrea Renggli" userId="S::arenggli@radix.ch::f8c456b7-210b-40dc-a2ba-4ec348d26014" providerId="AD" clId="Web-{673BE191-0F62-C436-DE4F-854805AE5658}" dt="2026-02-04T12:49:16.765" v="336" actId="20577"/>
        <pc:sldMkLst>
          <pc:docMk/>
          <pc:sldMk cId="3080679661" sldId="273"/>
        </pc:sldMkLst>
        <pc:spChg chg="mod">
          <ac:chgData name="Andrea Renggli" userId="S::arenggli@radix.ch::f8c456b7-210b-40dc-a2ba-4ec348d26014" providerId="AD" clId="Web-{673BE191-0F62-C436-DE4F-854805AE5658}" dt="2026-02-04T12:46:08.715" v="290" actId="20577"/>
          <ac:spMkLst>
            <pc:docMk/>
            <pc:sldMk cId="3080679661" sldId="273"/>
            <ac:spMk id="2" creationId="{85E0F96C-2E22-EA43-0A5D-188B16D7BBD5}"/>
          </ac:spMkLst>
        </pc:spChg>
        <pc:spChg chg="add mod">
          <ac:chgData name="Andrea Renggli" userId="S::arenggli@radix.ch::f8c456b7-210b-40dc-a2ba-4ec348d26014" providerId="AD" clId="Web-{673BE191-0F62-C436-DE4F-854805AE5658}" dt="2026-02-04T12:49:16.765" v="336" actId="20577"/>
          <ac:spMkLst>
            <pc:docMk/>
            <pc:sldMk cId="3080679661" sldId="273"/>
            <ac:spMk id="5" creationId="{2FBADBA9-DEE5-12A4-A84B-10D4773EFB54}"/>
          </ac:spMkLst>
        </pc:spChg>
        <pc:spChg chg="add mod">
          <ac:chgData name="Andrea Renggli" userId="S::arenggli@radix.ch::f8c456b7-210b-40dc-a2ba-4ec348d26014" providerId="AD" clId="Web-{673BE191-0F62-C436-DE4F-854805AE5658}" dt="2026-02-04T12:48:36.280" v="330" actId="20577"/>
          <ac:spMkLst>
            <pc:docMk/>
            <pc:sldMk cId="3080679661" sldId="273"/>
            <ac:spMk id="7" creationId="{08726FB3-C11B-5968-2C42-BA1BF5C6CFF8}"/>
          </ac:spMkLst>
        </pc:spChg>
        <pc:spChg chg="add mod">
          <ac:chgData name="Andrea Renggli" userId="S::arenggli@radix.ch::f8c456b7-210b-40dc-a2ba-4ec348d26014" providerId="AD" clId="Web-{673BE191-0F62-C436-DE4F-854805AE5658}" dt="2026-02-04T12:48:22.545" v="325" actId="20577"/>
          <ac:spMkLst>
            <pc:docMk/>
            <pc:sldMk cId="3080679661" sldId="273"/>
            <ac:spMk id="9" creationId="{6980807A-6BDE-A347-6BD8-6F1075B8D8F0}"/>
          </ac:spMkLst>
        </pc:spChg>
        <pc:picChg chg="add mod">
          <ac:chgData name="Andrea Renggli" userId="S::arenggli@radix.ch::f8c456b7-210b-40dc-a2ba-4ec348d26014" providerId="AD" clId="Web-{673BE191-0F62-C436-DE4F-854805AE5658}" dt="2026-02-04T12:48:09.748" v="322" actId="1076"/>
          <ac:picMkLst>
            <pc:docMk/>
            <pc:sldMk cId="3080679661" sldId="273"/>
            <ac:picMk id="11" creationId="{D8C1040B-3336-3845-F315-0D625FB882F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164F4-A441-4EC0-A916-484A2877A4A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27343C5-127D-4CD6-B517-B3C49605F7C1}">
      <dgm:prSet/>
      <dgm:spPr/>
      <dgm:t>
        <a:bodyPr/>
        <a:lstStyle/>
        <a:p>
          <a:pPr rtl="0"/>
          <a:r>
            <a:rPr lang="de-CH" dirty="0"/>
            <a:t>1. </a:t>
          </a:r>
          <a:r>
            <a:rPr lang="de-CH" dirty="0">
              <a:latin typeface="Neue Haas Grotesk Text Pro"/>
            </a:rPr>
            <a:t>Einleitung </a:t>
          </a:r>
          <a:endParaRPr lang="en-US" dirty="0"/>
        </a:p>
      </dgm:t>
    </dgm:pt>
    <dgm:pt modelId="{568A32DA-B64E-4617-94F4-0590C32216D2}" type="parTrans" cxnId="{3C416437-176E-43A9-9E8D-3FB4A43CFA36}">
      <dgm:prSet/>
      <dgm:spPr/>
      <dgm:t>
        <a:bodyPr/>
        <a:lstStyle/>
        <a:p>
          <a:endParaRPr lang="en-US"/>
        </a:p>
      </dgm:t>
    </dgm:pt>
    <dgm:pt modelId="{33166F66-B1F8-4983-905B-4E18E966A5C4}" type="sibTrans" cxnId="{3C416437-176E-43A9-9E8D-3FB4A43CFA36}">
      <dgm:prSet/>
      <dgm:spPr/>
      <dgm:t>
        <a:bodyPr/>
        <a:lstStyle/>
        <a:p>
          <a:endParaRPr lang="en-US"/>
        </a:p>
      </dgm:t>
    </dgm:pt>
    <dgm:pt modelId="{842725FD-97D1-44A4-B52B-33A6E2834758}">
      <dgm:prSet/>
      <dgm:spPr/>
      <dgm:t>
        <a:bodyPr/>
        <a:lstStyle/>
        <a:p>
          <a:pPr rtl="0"/>
          <a:r>
            <a:rPr lang="de-CH" dirty="0"/>
            <a:t>2. </a:t>
          </a:r>
          <a:r>
            <a:rPr lang="de-CH" dirty="0">
              <a:latin typeface="Neue Haas Grotesk Text Pro"/>
            </a:rPr>
            <a:t>Gruppenarbeit: Debatte</a:t>
          </a:r>
          <a:r>
            <a:rPr lang="de-CH" dirty="0"/>
            <a:t> vorbereiten</a:t>
          </a:r>
          <a:endParaRPr lang="en-US" dirty="0"/>
        </a:p>
      </dgm:t>
    </dgm:pt>
    <dgm:pt modelId="{0CDCE760-3590-4F43-B810-76201B9B20EF}" type="parTrans" cxnId="{9DC48472-8E5C-4B26-98ED-DC510C523E31}">
      <dgm:prSet/>
      <dgm:spPr/>
      <dgm:t>
        <a:bodyPr/>
        <a:lstStyle/>
        <a:p>
          <a:endParaRPr lang="en-US"/>
        </a:p>
      </dgm:t>
    </dgm:pt>
    <dgm:pt modelId="{93FA196E-4429-41D7-8AC1-AEF1682B17BA}" type="sibTrans" cxnId="{9DC48472-8E5C-4B26-98ED-DC510C523E31}">
      <dgm:prSet/>
      <dgm:spPr/>
      <dgm:t>
        <a:bodyPr/>
        <a:lstStyle/>
        <a:p>
          <a:endParaRPr lang="en-US"/>
        </a:p>
      </dgm:t>
    </dgm:pt>
    <dgm:pt modelId="{10DCB164-7D76-47F2-8AFB-893A5D14890F}">
      <dgm:prSet/>
      <dgm:spPr/>
      <dgm:t>
        <a:bodyPr/>
        <a:lstStyle/>
        <a:p>
          <a:pPr rtl="0"/>
          <a:r>
            <a:rPr lang="de-CH" dirty="0"/>
            <a:t>3. </a:t>
          </a:r>
          <a:r>
            <a:rPr lang="de-CH" dirty="0">
              <a:latin typeface="Neue Haas Grotesk Text Pro"/>
            </a:rPr>
            <a:t>Debatte</a:t>
          </a:r>
          <a:r>
            <a:rPr lang="de-CH" dirty="0"/>
            <a:t> durchführen</a:t>
          </a:r>
          <a:r>
            <a:rPr lang="de-CH" dirty="0">
              <a:latin typeface="Neue Haas Grotesk Text Pro"/>
            </a:rPr>
            <a:t>: Podiumsdiskussion</a:t>
          </a:r>
          <a:endParaRPr lang="en-US" dirty="0"/>
        </a:p>
      </dgm:t>
    </dgm:pt>
    <dgm:pt modelId="{A1B17CCC-85CF-40E2-893E-7F50BD0FA94A}" type="parTrans" cxnId="{EF3CC141-1348-4C00-B6A6-F4AFB647289B}">
      <dgm:prSet/>
      <dgm:spPr/>
      <dgm:t>
        <a:bodyPr/>
        <a:lstStyle/>
        <a:p>
          <a:endParaRPr lang="en-US"/>
        </a:p>
      </dgm:t>
    </dgm:pt>
    <dgm:pt modelId="{D4BD802B-751E-46EB-9F42-08453AF9EE25}" type="sibTrans" cxnId="{EF3CC141-1348-4C00-B6A6-F4AFB647289B}">
      <dgm:prSet/>
      <dgm:spPr/>
      <dgm:t>
        <a:bodyPr/>
        <a:lstStyle/>
        <a:p>
          <a:endParaRPr lang="en-US"/>
        </a:p>
      </dgm:t>
    </dgm:pt>
    <dgm:pt modelId="{6BC95BBA-6B7C-475D-B29B-4EE030EB0D3D}">
      <dgm:prSet/>
      <dgm:spPr/>
      <dgm:t>
        <a:bodyPr/>
        <a:lstStyle/>
        <a:p>
          <a:pPr rtl="0"/>
          <a:r>
            <a:rPr lang="de-CH" dirty="0"/>
            <a:t>4. </a:t>
          </a:r>
          <a:r>
            <a:rPr lang="de-CH" dirty="0">
              <a:latin typeface="Neue Haas Grotesk Text Pro"/>
            </a:rPr>
            <a:t>Abschluss: Abstimmungen</a:t>
          </a:r>
          <a:endParaRPr lang="en-US" dirty="0"/>
        </a:p>
      </dgm:t>
    </dgm:pt>
    <dgm:pt modelId="{A3D37A71-8163-4B8E-BFB6-CECCA8788307}" type="parTrans" cxnId="{DF32E1CD-D17E-4DE5-8C2D-22F98E00F241}">
      <dgm:prSet/>
      <dgm:spPr/>
      <dgm:t>
        <a:bodyPr/>
        <a:lstStyle/>
        <a:p>
          <a:endParaRPr lang="en-US"/>
        </a:p>
      </dgm:t>
    </dgm:pt>
    <dgm:pt modelId="{E2E72253-7384-46F2-BC29-46C7A3AA539F}" type="sibTrans" cxnId="{DF32E1CD-D17E-4DE5-8C2D-22F98E00F241}">
      <dgm:prSet/>
      <dgm:spPr/>
      <dgm:t>
        <a:bodyPr/>
        <a:lstStyle/>
        <a:p>
          <a:endParaRPr lang="en-US"/>
        </a:p>
      </dgm:t>
    </dgm:pt>
    <dgm:pt modelId="{207C8DB3-3FA8-47DD-AD19-3B15492634C7}" type="pres">
      <dgm:prSet presAssocID="{83E164F4-A441-4EC0-A916-484A2877A4A3}" presName="vert0" presStyleCnt="0">
        <dgm:presLayoutVars>
          <dgm:dir/>
          <dgm:animOne val="branch"/>
          <dgm:animLvl val="lvl"/>
        </dgm:presLayoutVars>
      </dgm:prSet>
      <dgm:spPr/>
    </dgm:pt>
    <dgm:pt modelId="{B35AEF00-A1AE-48D0-A712-D770A8FAA45D}" type="pres">
      <dgm:prSet presAssocID="{B27343C5-127D-4CD6-B517-B3C49605F7C1}" presName="thickLine" presStyleLbl="alignNode1" presStyleIdx="0" presStyleCnt="4"/>
      <dgm:spPr/>
    </dgm:pt>
    <dgm:pt modelId="{0A08C384-314B-4D5F-B8C0-A56BC0C2B6F3}" type="pres">
      <dgm:prSet presAssocID="{B27343C5-127D-4CD6-B517-B3C49605F7C1}" presName="horz1" presStyleCnt="0"/>
      <dgm:spPr/>
    </dgm:pt>
    <dgm:pt modelId="{543CFDEF-7B0B-4B9D-83C9-A5066D9D2FAD}" type="pres">
      <dgm:prSet presAssocID="{B27343C5-127D-4CD6-B517-B3C49605F7C1}" presName="tx1" presStyleLbl="revTx" presStyleIdx="0" presStyleCnt="4"/>
      <dgm:spPr/>
    </dgm:pt>
    <dgm:pt modelId="{3B3ABF4C-C8FD-4EB6-83C3-2A3CECEF0872}" type="pres">
      <dgm:prSet presAssocID="{B27343C5-127D-4CD6-B517-B3C49605F7C1}" presName="vert1" presStyleCnt="0"/>
      <dgm:spPr/>
    </dgm:pt>
    <dgm:pt modelId="{245ECF69-47C5-4826-97FE-F815C4853E73}" type="pres">
      <dgm:prSet presAssocID="{842725FD-97D1-44A4-B52B-33A6E2834758}" presName="thickLine" presStyleLbl="alignNode1" presStyleIdx="1" presStyleCnt="4"/>
      <dgm:spPr/>
    </dgm:pt>
    <dgm:pt modelId="{0166EF23-54EC-4609-8519-F8D1D8BF8086}" type="pres">
      <dgm:prSet presAssocID="{842725FD-97D1-44A4-B52B-33A6E2834758}" presName="horz1" presStyleCnt="0"/>
      <dgm:spPr/>
    </dgm:pt>
    <dgm:pt modelId="{B1A4EAD1-0066-4DF6-B391-EA6E5292DF6D}" type="pres">
      <dgm:prSet presAssocID="{842725FD-97D1-44A4-B52B-33A6E2834758}" presName="tx1" presStyleLbl="revTx" presStyleIdx="1" presStyleCnt="4"/>
      <dgm:spPr/>
    </dgm:pt>
    <dgm:pt modelId="{EBED63B4-B15B-4A37-AC7A-2DFBDD59EA21}" type="pres">
      <dgm:prSet presAssocID="{842725FD-97D1-44A4-B52B-33A6E2834758}" presName="vert1" presStyleCnt="0"/>
      <dgm:spPr/>
    </dgm:pt>
    <dgm:pt modelId="{EEB8E93E-A532-45E4-8F4E-927E31A5252F}" type="pres">
      <dgm:prSet presAssocID="{10DCB164-7D76-47F2-8AFB-893A5D14890F}" presName="thickLine" presStyleLbl="alignNode1" presStyleIdx="2" presStyleCnt="4"/>
      <dgm:spPr/>
    </dgm:pt>
    <dgm:pt modelId="{271DB92F-3525-4B8C-8ACE-625596EC02CD}" type="pres">
      <dgm:prSet presAssocID="{10DCB164-7D76-47F2-8AFB-893A5D14890F}" presName="horz1" presStyleCnt="0"/>
      <dgm:spPr/>
    </dgm:pt>
    <dgm:pt modelId="{E04763CF-6CBF-45F0-8B4B-FEABEDBE1145}" type="pres">
      <dgm:prSet presAssocID="{10DCB164-7D76-47F2-8AFB-893A5D14890F}" presName="tx1" presStyleLbl="revTx" presStyleIdx="2" presStyleCnt="4"/>
      <dgm:spPr/>
    </dgm:pt>
    <dgm:pt modelId="{85C0ECC0-9D42-46C7-84B9-47C0BAD23F59}" type="pres">
      <dgm:prSet presAssocID="{10DCB164-7D76-47F2-8AFB-893A5D14890F}" presName="vert1" presStyleCnt="0"/>
      <dgm:spPr/>
    </dgm:pt>
    <dgm:pt modelId="{96ECE4D6-BC7F-413B-8DD7-DC0A38BDC9F2}" type="pres">
      <dgm:prSet presAssocID="{6BC95BBA-6B7C-475D-B29B-4EE030EB0D3D}" presName="thickLine" presStyleLbl="alignNode1" presStyleIdx="3" presStyleCnt="4"/>
      <dgm:spPr/>
    </dgm:pt>
    <dgm:pt modelId="{E09859BB-AEEA-47DA-AB5D-6874C4EFEC87}" type="pres">
      <dgm:prSet presAssocID="{6BC95BBA-6B7C-475D-B29B-4EE030EB0D3D}" presName="horz1" presStyleCnt="0"/>
      <dgm:spPr/>
    </dgm:pt>
    <dgm:pt modelId="{EF8E080C-B624-4B29-9C5F-D50D4A1297C1}" type="pres">
      <dgm:prSet presAssocID="{6BC95BBA-6B7C-475D-B29B-4EE030EB0D3D}" presName="tx1" presStyleLbl="revTx" presStyleIdx="3" presStyleCnt="4"/>
      <dgm:spPr/>
    </dgm:pt>
    <dgm:pt modelId="{B9EA681F-7F44-4D67-9C1C-983AACF25931}" type="pres">
      <dgm:prSet presAssocID="{6BC95BBA-6B7C-475D-B29B-4EE030EB0D3D}" presName="vert1" presStyleCnt="0"/>
      <dgm:spPr/>
    </dgm:pt>
  </dgm:ptLst>
  <dgm:cxnLst>
    <dgm:cxn modelId="{F031CA0F-B470-4701-9009-034296E7DD62}" type="presOf" srcId="{6BC95BBA-6B7C-475D-B29B-4EE030EB0D3D}" destId="{EF8E080C-B624-4B29-9C5F-D50D4A1297C1}" srcOrd="0" destOrd="0" presId="urn:microsoft.com/office/officeart/2008/layout/LinedList"/>
    <dgm:cxn modelId="{97636421-EA4C-4E6A-8A3E-C47FD3559A58}" type="presOf" srcId="{83E164F4-A441-4EC0-A916-484A2877A4A3}" destId="{207C8DB3-3FA8-47DD-AD19-3B15492634C7}" srcOrd="0" destOrd="0" presId="urn:microsoft.com/office/officeart/2008/layout/LinedList"/>
    <dgm:cxn modelId="{3C416437-176E-43A9-9E8D-3FB4A43CFA36}" srcId="{83E164F4-A441-4EC0-A916-484A2877A4A3}" destId="{B27343C5-127D-4CD6-B517-B3C49605F7C1}" srcOrd="0" destOrd="0" parTransId="{568A32DA-B64E-4617-94F4-0590C32216D2}" sibTransId="{33166F66-B1F8-4983-905B-4E18E966A5C4}"/>
    <dgm:cxn modelId="{EF3CC141-1348-4C00-B6A6-F4AFB647289B}" srcId="{83E164F4-A441-4EC0-A916-484A2877A4A3}" destId="{10DCB164-7D76-47F2-8AFB-893A5D14890F}" srcOrd="2" destOrd="0" parTransId="{A1B17CCC-85CF-40E2-893E-7F50BD0FA94A}" sibTransId="{D4BD802B-751E-46EB-9F42-08453AF9EE25}"/>
    <dgm:cxn modelId="{8935DB4B-660F-44E6-920A-69017939D1A7}" type="presOf" srcId="{B27343C5-127D-4CD6-B517-B3C49605F7C1}" destId="{543CFDEF-7B0B-4B9D-83C9-A5066D9D2FAD}" srcOrd="0" destOrd="0" presId="urn:microsoft.com/office/officeart/2008/layout/LinedList"/>
    <dgm:cxn modelId="{9DC48472-8E5C-4B26-98ED-DC510C523E31}" srcId="{83E164F4-A441-4EC0-A916-484A2877A4A3}" destId="{842725FD-97D1-44A4-B52B-33A6E2834758}" srcOrd="1" destOrd="0" parTransId="{0CDCE760-3590-4F43-B810-76201B9B20EF}" sibTransId="{93FA196E-4429-41D7-8AC1-AEF1682B17BA}"/>
    <dgm:cxn modelId="{11D473C8-B3C1-4D12-A727-DF3C71C7BABB}" type="presOf" srcId="{10DCB164-7D76-47F2-8AFB-893A5D14890F}" destId="{E04763CF-6CBF-45F0-8B4B-FEABEDBE1145}" srcOrd="0" destOrd="0" presId="urn:microsoft.com/office/officeart/2008/layout/LinedList"/>
    <dgm:cxn modelId="{DF32E1CD-D17E-4DE5-8C2D-22F98E00F241}" srcId="{83E164F4-A441-4EC0-A916-484A2877A4A3}" destId="{6BC95BBA-6B7C-475D-B29B-4EE030EB0D3D}" srcOrd="3" destOrd="0" parTransId="{A3D37A71-8163-4B8E-BFB6-CECCA8788307}" sibTransId="{E2E72253-7384-46F2-BC29-46C7A3AA539F}"/>
    <dgm:cxn modelId="{7252F9D9-B02C-4B29-8AD0-04677C13310B}" type="presOf" srcId="{842725FD-97D1-44A4-B52B-33A6E2834758}" destId="{B1A4EAD1-0066-4DF6-B391-EA6E5292DF6D}" srcOrd="0" destOrd="0" presId="urn:microsoft.com/office/officeart/2008/layout/LinedList"/>
    <dgm:cxn modelId="{F97D855B-BECA-4E7A-8B4D-B3F5B041B5DA}" type="presParOf" srcId="{207C8DB3-3FA8-47DD-AD19-3B15492634C7}" destId="{B35AEF00-A1AE-48D0-A712-D770A8FAA45D}" srcOrd="0" destOrd="0" presId="urn:microsoft.com/office/officeart/2008/layout/LinedList"/>
    <dgm:cxn modelId="{D3FEE77B-BD09-4B4E-B38C-6E3FD5F984BD}" type="presParOf" srcId="{207C8DB3-3FA8-47DD-AD19-3B15492634C7}" destId="{0A08C384-314B-4D5F-B8C0-A56BC0C2B6F3}" srcOrd="1" destOrd="0" presId="urn:microsoft.com/office/officeart/2008/layout/LinedList"/>
    <dgm:cxn modelId="{4EDC00D5-D84E-43C0-92D3-8319F6496752}" type="presParOf" srcId="{0A08C384-314B-4D5F-B8C0-A56BC0C2B6F3}" destId="{543CFDEF-7B0B-4B9D-83C9-A5066D9D2FAD}" srcOrd="0" destOrd="0" presId="urn:microsoft.com/office/officeart/2008/layout/LinedList"/>
    <dgm:cxn modelId="{E5A7E514-B3D9-441F-A216-8A5615483F27}" type="presParOf" srcId="{0A08C384-314B-4D5F-B8C0-A56BC0C2B6F3}" destId="{3B3ABF4C-C8FD-4EB6-83C3-2A3CECEF0872}" srcOrd="1" destOrd="0" presId="urn:microsoft.com/office/officeart/2008/layout/LinedList"/>
    <dgm:cxn modelId="{45364E3D-5E02-449A-BD16-E10F60AB99CB}" type="presParOf" srcId="{207C8DB3-3FA8-47DD-AD19-3B15492634C7}" destId="{245ECF69-47C5-4826-97FE-F815C4853E73}" srcOrd="2" destOrd="0" presId="urn:microsoft.com/office/officeart/2008/layout/LinedList"/>
    <dgm:cxn modelId="{E0DD17FF-5FC8-4AAB-921E-3B3AEF4C34E4}" type="presParOf" srcId="{207C8DB3-3FA8-47DD-AD19-3B15492634C7}" destId="{0166EF23-54EC-4609-8519-F8D1D8BF8086}" srcOrd="3" destOrd="0" presId="urn:microsoft.com/office/officeart/2008/layout/LinedList"/>
    <dgm:cxn modelId="{C3C5E236-AB18-4254-B286-39B3C334EA9A}" type="presParOf" srcId="{0166EF23-54EC-4609-8519-F8D1D8BF8086}" destId="{B1A4EAD1-0066-4DF6-B391-EA6E5292DF6D}" srcOrd="0" destOrd="0" presId="urn:microsoft.com/office/officeart/2008/layout/LinedList"/>
    <dgm:cxn modelId="{0A185756-8EB2-4C9A-8DE8-C295CA9A30B3}" type="presParOf" srcId="{0166EF23-54EC-4609-8519-F8D1D8BF8086}" destId="{EBED63B4-B15B-4A37-AC7A-2DFBDD59EA21}" srcOrd="1" destOrd="0" presId="urn:microsoft.com/office/officeart/2008/layout/LinedList"/>
    <dgm:cxn modelId="{D96B06D9-A1C0-425F-AE53-216ACF14B195}" type="presParOf" srcId="{207C8DB3-3FA8-47DD-AD19-3B15492634C7}" destId="{EEB8E93E-A532-45E4-8F4E-927E31A5252F}" srcOrd="4" destOrd="0" presId="urn:microsoft.com/office/officeart/2008/layout/LinedList"/>
    <dgm:cxn modelId="{6206EB1D-8CF8-4C55-B854-8F5ECEB60D17}" type="presParOf" srcId="{207C8DB3-3FA8-47DD-AD19-3B15492634C7}" destId="{271DB92F-3525-4B8C-8ACE-625596EC02CD}" srcOrd="5" destOrd="0" presId="urn:microsoft.com/office/officeart/2008/layout/LinedList"/>
    <dgm:cxn modelId="{66C5378B-9AC6-432A-BAC0-5ADDDB83B431}" type="presParOf" srcId="{271DB92F-3525-4B8C-8ACE-625596EC02CD}" destId="{E04763CF-6CBF-45F0-8B4B-FEABEDBE1145}" srcOrd="0" destOrd="0" presId="urn:microsoft.com/office/officeart/2008/layout/LinedList"/>
    <dgm:cxn modelId="{0741F1A5-7D72-43DB-A558-EC9E0E6FA689}" type="presParOf" srcId="{271DB92F-3525-4B8C-8ACE-625596EC02CD}" destId="{85C0ECC0-9D42-46C7-84B9-47C0BAD23F59}" srcOrd="1" destOrd="0" presId="urn:microsoft.com/office/officeart/2008/layout/LinedList"/>
    <dgm:cxn modelId="{9485CA63-F06A-48FD-9836-F68D27F44021}" type="presParOf" srcId="{207C8DB3-3FA8-47DD-AD19-3B15492634C7}" destId="{96ECE4D6-BC7F-413B-8DD7-DC0A38BDC9F2}" srcOrd="6" destOrd="0" presId="urn:microsoft.com/office/officeart/2008/layout/LinedList"/>
    <dgm:cxn modelId="{ABD8A819-C57B-4F8B-91CB-A13417257295}" type="presParOf" srcId="{207C8DB3-3FA8-47DD-AD19-3B15492634C7}" destId="{E09859BB-AEEA-47DA-AB5D-6874C4EFEC87}" srcOrd="7" destOrd="0" presId="urn:microsoft.com/office/officeart/2008/layout/LinedList"/>
    <dgm:cxn modelId="{FC8C7AE7-33D5-40F5-9A66-12E34E55467C}" type="presParOf" srcId="{E09859BB-AEEA-47DA-AB5D-6874C4EFEC87}" destId="{EF8E080C-B624-4B29-9C5F-D50D4A1297C1}" srcOrd="0" destOrd="0" presId="urn:microsoft.com/office/officeart/2008/layout/LinedList"/>
    <dgm:cxn modelId="{7945AEA1-B9B5-4AB8-AECD-CA294E60C986}" type="presParOf" srcId="{E09859BB-AEEA-47DA-AB5D-6874C4EFEC87}" destId="{B9EA681F-7F44-4D67-9C1C-983AACF259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AEF00-A1AE-48D0-A712-D770A8FAA45D}">
      <dsp:nvSpPr>
        <dsp:cNvPr id="0" name=""/>
        <dsp:cNvSpPr/>
      </dsp:nvSpPr>
      <dsp:spPr>
        <a:xfrm>
          <a:off x="0" y="0"/>
          <a:ext cx="103353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CFDEF-7B0B-4B9D-83C9-A5066D9D2FAD}">
      <dsp:nvSpPr>
        <dsp:cNvPr id="0" name=""/>
        <dsp:cNvSpPr/>
      </dsp:nvSpPr>
      <dsp:spPr>
        <a:xfrm>
          <a:off x="0" y="0"/>
          <a:ext cx="10335350" cy="10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rtl="0">
            <a:lnSpc>
              <a:spcPct val="90000"/>
            </a:lnSpc>
            <a:spcBef>
              <a:spcPct val="0"/>
            </a:spcBef>
            <a:spcAft>
              <a:spcPct val="35000"/>
            </a:spcAft>
            <a:buNone/>
          </a:pPr>
          <a:r>
            <a:rPr lang="de-CH" sz="3900" kern="1200" dirty="0"/>
            <a:t>1. </a:t>
          </a:r>
          <a:r>
            <a:rPr lang="de-CH" sz="3900" kern="1200" dirty="0">
              <a:latin typeface="Neue Haas Grotesk Text Pro"/>
            </a:rPr>
            <a:t>Einleitung </a:t>
          </a:r>
          <a:endParaRPr lang="en-US" sz="3900" kern="1200" dirty="0"/>
        </a:p>
      </dsp:txBody>
      <dsp:txXfrm>
        <a:off x="0" y="0"/>
        <a:ext cx="10335350" cy="1016607"/>
      </dsp:txXfrm>
    </dsp:sp>
    <dsp:sp modelId="{245ECF69-47C5-4826-97FE-F815C4853E73}">
      <dsp:nvSpPr>
        <dsp:cNvPr id="0" name=""/>
        <dsp:cNvSpPr/>
      </dsp:nvSpPr>
      <dsp:spPr>
        <a:xfrm>
          <a:off x="0" y="1016607"/>
          <a:ext cx="10335350"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4EAD1-0066-4DF6-B391-EA6E5292DF6D}">
      <dsp:nvSpPr>
        <dsp:cNvPr id="0" name=""/>
        <dsp:cNvSpPr/>
      </dsp:nvSpPr>
      <dsp:spPr>
        <a:xfrm>
          <a:off x="0" y="1016607"/>
          <a:ext cx="10335350" cy="10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rtl="0">
            <a:lnSpc>
              <a:spcPct val="90000"/>
            </a:lnSpc>
            <a:spcBef>
              <a:spcPct val="0"/>
            </a:spcBef>
            <a:spcAft>
              <a:spcPct val="35000"/>
            </a:spcAft>
            <a:buNone/>
          </a:pPr>
          <a:r>
            <a:rPr lang="de-CH" sz="3900" kern="1200" dirty="0"/>
            <a:t>2. </a:t>
          </a:r>
          <a:r>
            <a:rPr lang="de-CH" sz="3900" kern="1200" dirty="0">
              <a:latin typeface="Neue Haas Grotesk Text Pro"/>
            </a:rPr>
            <a:t>Gruppenarbeit: Debatte</a:t>
          </a:r>
          <a:r>
            <a:rPr lang="de-CH" sz="3900" kern="1200" dirty="0"/>
            <a:t> vorbereiten</a:t>
          </a:r>
          <a:endParaRPr lang="en-US" sz="3900" kern="1200" dirty="0"/>
        </a:p>
      </dsp:txBody>
      <dsp:txXfrm>
        <a:off x="0" y="1016607"/>
        <a:ext cx="10335350" cy="1016607"/>
      </dsp:txXfrm>
    </dsp:sp>
    <dsp:sp modelId="{EEB8E93E-A532-45E4-8F4E-927E31A5252F}">
      <dsp:nvSpPr>
        <dsp:cNvPr id="0" name=""/>
        <dsp:cNvSpPr/>
      </dsp:nvSpPr>
      <dsp:spPr>
        <a:xfrm>
          <a:off x="0" y="2033215"/>
          <a:ext cx="10335350"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763CF-6CBF-45F0-8B4B-FEABEDBE1145}">
      <dsp:nvSpPr>
        <dsp:cNvPr id="0" name=""/>
        <dsp:cNvSpPr/>
      </dsp:nvSpPr>
      <dsp:spPr>
        <a:xfrm>
          <a:off x="0" y="2033215"/>
          <a:ext cx="10335350" cy="10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rtl="0">
            <a:lnSpc>
              <a:spcPct val="90000"/>
            </a:lnSpc>
            <a:spcBef>
              <a:spcPct val="0"/>
            </a:spcBef>
            <a:spcAft>
              <a:spcPct val="35000"/>
            </a:spcAft>
            <a:buNone/>
          </a:pPr>
          <a:r>
            <a:rPr lang="de-CH" sz="3900" kern="1200" dirty="0"/>
            <a:t>3. </a:t>
          </a:r>
          <a:r>
            <a:rPr lang="de-CH" sz="3900" kern="1200" dirty="0">
              <a:latin typeface="Neue Haas Grotesk Text Pro"/>
            </a:rPr>
            <a:t>Debatte</a:t>
          </a:r>
          <a:r>
            <a:rPr lang="de-CH" sz="3900" kern="1200" dirty="0"/>
            <a:t> durchführen</a:t>
          </a:r>
          <a:r>
            <a:rPr lang="de-CH" sz="3900" kern="1200" dirty="0">
              <a:latin typeface="Neue Haas Grotesk Text Pro"/>
            </a:rPr>
            <a:t>: Podiumsdiskussion</a:t>
          </a:r>
          <a:endParaRPr lang="en-US" sz="3900" kern="1200" dirty="0"/>
        </a:p>
      </dsp:txBody>
      <dsp:txXfrm>
        <a:off x="0" y="2033215"/>
        <a:ext cx="10335350" cy="1016607"/>
      </dsp:txXfrm>
    </dsp:sp>
    <dsp:sp modelId="{96ECE4D6-BC7F-413B-8DD7-DC0A38BDC9F2}">
      <dsp:nvSpPr>
        <dsp:cNvPr id="0" name=""/>
        <dsp:cNvSpPr/>
      </dsp:nvSpPr>
      <dsp:spPr>
        <a:xfrm>
          <a:off x="0" y="3049823"/>
          <a:ext cx="1033535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E080C-B624-4B29-9C5F-D50D4A1297C1}">
      <dsp:nvSpPr>
        <dsp:cNvPr id="0" name=""/>
        <dsp:cNvSpPr/>
      </dsp:nvSpPr>
      <dsp:spPr>
        <a:xfrm>
          <a:off x="0" y="3049823"/>
          <a:ext cx="10335350" cy="10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rtl="0">
            <a:lnSpc>
              <a:spcPct val="90000"/>
            </a:lnSpc>
            <a:spcBef>
              <a:spcPct val="0"/>
            </a:spcBef>
            <a:spcAft>
              <a:spcPct val="35000"/>
            </a:spcAft>
            <a:buNone/>
          </a:pPr>
          <a:r>
            <a:rPr lang="de-CH" sz="3900" kern="1200" dirty="0"/>
            <a:t>4. </a:t>
          </a:r>
          <a:r>
            <a:rPr lang="de-CH" sz="3900" kern="1200" dirty="0">
              <a:latin typeface="Neue Haas Grotesk Text Pro"/>
            </a:rPr>
            <a:t>Abschluss: Abstimmungen</a:t>
          </a:r>
          <a:endParaRPr lang="en-US" sz="3900" kern="1200" dirty="0"/>
        </a:p>
      </dsp:txBody>
      <dsp:txXfrm>
        <a:off x="0" y="3049823"/>
        <a:ext cx="10335350" cy="10166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7A817-A91F-4281-96DC-549629702212}" type="datetimeFigureOut">
              <a:rPr lang="fr-CH" smtClean="0"/>
              <a:t>06.02.2026</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33726-1326-49CA-B2D9-6CE60D387E26}" type="slidenum">
              <a:rPr lang="fr-CH" smtClean="0"/>
              <a:t>‹Nr.›</a:t>
            </a:fld>
            <a:endParaRPr lang="fr-CH"/>
          </a:p>
        </p:txBody>
      </p:sp>
    </p:spTree>
    <p:extLst>
      <p:ext uri="{BB962C8B-B14F-4D97-AF65-F5344CB8AC3E}">
        <p14:creationId xmlns:p14="http://schemas.microsoft.com/office/powerpoint/2010/main" val="272218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ransparencyandtruth.ch/wp-content/uploads/2025/11/251208_TNT-EPISODE3_DE-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dmin.ch/gov/de/start/dokumentation/abstimmungen/20220213/volksinitiative-ja-zum-schutz-der-kinder-und-jugendlichen-vor-tabakwerbung.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15000"/>
              </a:lnSpc>
              <a:spcAft>
                <a:spcPts val="800"/>
              </a:spcAft>
              <a:buFont typeface="+mj-lt"/>
              <a:buAutoNum type="arabicPeriod"/>
            </a:pPr>
            <a:endParaRPr lang="de-CH" b="1" kern="100" dirty="0"/>
          </a:p>
        </p:txBody>
      </p:sp>
      <p:sp>
        <p:nvSpPr>
          <p:cNvPr id="4" name="Foliennummernplatzhalter 3"/>
          <p:cNvSpPr>
            <a:spLocks noGrp="1"/>
          </p:cNvSpPr>
          <p:nvPr>
            <p:ph type="sldNum" sz="quarter" idx="5"/>
          </p:nvPr>
        </p:nvSpPr>
        <p:spPr/>
        <p:txBody>
          <a:bodyPr/>
          <a:lstStyle/>
          <a:p>
            <a:fld id="{CD233726-1326-49CA-B2D9-6CE60D387E26}" type="slidenum">
              <a:rPr lang="fr-CH" smtClean="0"/>
              <a:t>1</a:t>
            </a:fld>
            <a:endParaRPr lang="fr-CH"/>
          </a:p>
        </p:txBody>
      </p:sp>
    </p:spTree>
    <p:extLst>
      <p:ext uri="{BB962C8B-B14F-4D97-AF65-F5344CB8AC3E}">
        <p14:creationId xmlns:p14="http://schemas.microsoft.com/office/powerpoint/2010/main" val="4206578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de-CH" sz="1200" b="1" kern="100" dirty="0">
                <a:effectLst/>
                <a:latin typeface="Aptos"/>
                <a:ea typeface="Aptos" panose="020B0004020202020204" pitchFamily="34" charset="0"/>
                <a:cs typeface="Times New Roman" panose="02020603050405020304" pitchFamily="18" charset="0"/>
              </a:rPr>
              <a:t>Transfer nach der Abstimmung:</a:t>
            </a:r>
            <a:r>
              <a:rPr lang="de-CH" sz="1200" kern="100" dirty="0">
                <a:effectLst/>
                <a:latin typeface="Aptos"/>
                <a:ea typeface="Aptos" panose="020B0004020202020204" pitchFamily="34" charset="0"/>
                <a:cs typeface="Times New Roman" panose="02020603050405020304" pitchFamily="18" charset="0"/>
              </a:rPr>
              <a:t> Abstimmungsdatum: 13.02.2022. Die Initiative wurde mit </a:t>
            </a:r>
            <a:r>
              <a:rPr lang="de-CH" sz="1200" b="1" kern="100" dirty="0">
                <a:effectLst/>
                <a:latin typeface="Aptos"/>
                <a:ea typeface="Aptos" panose="020B0004020202020204" pitchFamily="34" charset="0"/>
                <a:cs typeface="Times New Roman" panose="02020603050405020304" pitchFamily="18" charset="0"/>
              </a:rPr>
              <a:t>56.65% angenommen</a:t>
            </a:r>
            <a:r>
              <a:rPr lang="de-CH" sz="1200" kern="100" dirty="0">
                <a:effectLst/>
                <a:latin typeface="Aptos"/>
                <a:ea typeface="Aptos" panose="020B0004020202020204" pitchFamily="34" charset="0"/>
                <a:cs typeface="Times New Roman" panose="02020603050405020304" pitchFamily="18" charset="0"/>
              </a:rPr>
              <a:t>. Eltern, Gesundheitsfachpersonen, Sportorganisationen (Swiss Olympics), Lehrerverbände, Jugendverbände, Patientenorganisationen usw. haben sich dafür eingesetzt, dass Kinder und Jugendliche vor der Werbung der Tabakindustrie geschützt werden. </a:t>
            </a:r>
            <a:endParaRPr lang="fr-CH" sz="1200" kern="100" dirty="0">
              <a:effectLst/>
              <a:latin typeface="Aptos"/>
              <a:ea typeface="Aptos" panose="020B0004020202020204" pitchFamily="34" charset="0"/>
              <a:cs typeface="Times New Roman" panose="02020603050405020304" pitchFamily="18" charset="0"/>
            </a:endParaRPr>
          </a:p>
          <a:p>
            <a:endParaRPr lang="fr-CH"/>
          </a:p>
          <a:p>
            <a:r>
              <a:rPr lang="fr-CH" err="1"/>
              <a:t>Aktuelle</a:t>
            </a:r>
            <a:r>
              <a:rPr lang="fr-CH"/>
              <a:t> Situation in der Schweiz:</a:t>
            </a:r>
          </a:p>
          <a:p>
            <a:r>
              <a:rPr lang="de-CH">
                <a:highlight>
                  <a:srgbClr val="FFFFFF"/>
                </a:highlight>
              </a:rPr>
              <a:t>Das Tabakproduktegesetz und die Tabakprodukteverordnung gelten seit dem 1. Oktober 2024. Die parlamentarischen Debatten zur Revision zur Umsetzung der Volksinitiative «Kinder und Jugendliche ohne Tabakwerbung» wurden Mitte 2025 abgeschlossen; das revidierte Gesetz soll voraussichtlich Anfang 2027 in Kraft treten.</a:t>
            </a:r>
            <a:endParaRPr lang="de-CH" baseline="30000">
              <a:highlight>
                <a:srgbClr val="FFFFFF"/>
              </a:highlight>
            </a:endParaRPr>
          </a:p>
        </p:txBody>
      </p:sp>
      <p:sp>
        <p:nvSpPr>
          <p:cNvPr id="4" name="Slide Number Placeholder 3"/>
          <p:cNvSpPr>
            <a:spLocks noGrp="1"/>
          </p:cNvSpPr>
          <p:nvPr>
            <p:ph type="sldNum" sz="quarter" idx="5"/>
          </p:nvPr>
        </p:nvSpPr>
        <p:spPr/>
        <p:txBody>
          <a:bodyPr/>
          <a:lstStyle/>
          <a:p>
            <a:fld id="{CD233726-1326-49CA-B2D9-6CE60D387E26}" type="slidenum">
              <a:rPr lang="fr-CH" smtClean="0"/>
              <a:t>11</a:t>
            </a:fld>
            <a:endParaRPr lang="fr-CH"/>
          </a:p>
        </p:txBody>
      </p:sp>
    </p:spTree>
    <p:extLst>
      <p:ext uri="{BB962C8B-B14F-4D97-AF65-F5344CB8AC3E}">
        <p14:creationId xmlns:p14="http://schemas.microsoft.com/office/powerpoint/2010/main" val="3609899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de-CH" b="1" kern="100">
                <a:latin typeface="Aptos"/>
                <a:ea typeface="Aptos" panose="020B0004020202020204" pitchFamily="34" charset="0"/>
                <a:cs typeface="Times New Roman" panose="02020603050405020304" pitchFamily="18" charset="0"/>
              </a:rPr>
              <a:t>Kurzer Rückblick auf die Lektion und Zusammenfassen der wichtigsten Punkte</a:t>
            </a:r>
            <a:endParaRPr lang="de-CH" sz="1200" b="1" kern="100" dirty="0">
              <a:effectLst/>
              <a:latin typeface="Aptos"/>
              <a:ea typeface="Aptos" panose="020B0004020202020204" pitchFamily="34" charset="0"/>
              <a:cs typeface="Times New Roman" panose="02020603050405020304" pitchFamily="18" charset="0"/>
            </a:endParaRPr>
          </a:p>
          <a:p>
            <a:pPr>
              <a:lnSpc>
                <a:spcPct val="114999"/>
              </a:lnSpc>
              <a:spcAft>
                <a:spcPts val="800"/>
              </a:spcAft>
            </a:pPr>
            <a:endParaRPr lang="de-CH" b="1" kern="100" dirty="0">
              <a:latin typeface="Aptos"/>
              <a:ea typeface="Aptos" panose="020B0004020202020204" pitchFamily="34" charset="0"/>
              <a:cs typeface="Times New Roman" panose="02020603050405020304" pitchFamily="18" charset="0"/>
            </a:endParaRPr>
          </a:p>
          <a:p>
            <a:pPr>
              <a:lnSpc>
                <a:spcPct val="115000"/>
              </a:lnSpc>
              <a:spcAft>
                <a:spcPts val="800"/>
              </a:spcAft>
            </a:pPr>
            <a:r>
              <a:rPr lang="de-CH" b="1" kern="100" dirty="0">
                <a:latin typeface="Aptos"/>
                <a:ea typeface="Aptos" panose="020B0004020202020204" pitchFamily="34" charset="0"/>
                <a:cs typeface="Times New Roman" panose="02020603050405020304" pitchFamily="18" charset="0"/>
              </a:rPr>
              <a:t>Zusätzliche Fragen (falls Zeit bleibt):</a:t>
            </a:r>
            <a:endParaRPr lang="de-CH" sz="1200" b="1" kern="100" dirty="0">
              <a:effectLst/>
              <a:latin typeface="Aptos"/>
              <a:ea typeface="Aptos" panose="020B0004020202020204" pitchFamily="34" charset="0"/>
              <a:cs typeface="Times New Roman" panose="02020603050405020304" pitchFamily="18" charset="0"/>
            </a:endParaRPr>
          </a:p>
          <a:p>
            <a:pPr>
              <a:lnSpc>
                <a:spcPct val="115000"/>
              </a:lnSpc>
              <a:spcAft>
                <a:spcPts val="800"/>
              </a:spcAft>
              <a:buNone/>
            </a:pPr>
            <a:r>
              <a:rPr lang="de-CH" sz="1200" b="1" i="1" kern="100" dirty="0">
                <a:effectLst/>
                <a:latin typeface="Aptos"/>
                <a:ea typeface="Aptos" panose="020B0004020202020204" pitchFamily="34" charset="0"/>
                <a:cs typeface="Times New Roman" panose="02020603050405020304" pitchFamily="18" charset="0"/>
              </a:rPr>
              <a:t>Wie könnte man sich in der realen Welt für seine Werte oder Überzeugungen einsetzen? Was braucht es dazu?</a:t>
            </a:r>
            <a:endParaRPr lang="fr-CH" sz="1200" i="1" kern="100" dirty="0">
              <a:effectLst/>
              <a:latin typeface="Aptos"/>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de-CH" sz="1200" kern="100" dirty="0">
                <a:effectLst/>
                <a:latin typeface="Aptos"/>
                <a:ea typeface="Aptos" panose="020B0004020202020204" pitchFamily="34" charset="0"/>
                <a:cs typeface="Times New Roman" panose="02020603050405020304" pitchFamily="18" charset="0"/>
              </a:rPr>
              <a:t>Mögliche Antwort: Man kann sich in der realen Welt für seine Werte einsetzen, indem man Haltung zeigt und aktiv wird – zum Beispiel durch Gespräche, Engagement in Jugendgruppen oder Vereinen, Petitionen oder kreative Aktionen wie Videos, Plakate oder Musik. </a:t>
            </a:r>
            <a:endParaRPr lang="fr-CH" sz="1200" kern="100" dirty="0">
              <a:effectLst/>
              <a:latin typeface="Aptos"/>
              <a:ea typeface="Aptos" panose="020B0004020202020204" pitchFamily="34" charset="0"/>
              <a:cs typeface="Times New Roman" panose="02020603050405020304" pitchFamily="18" charset="0"/>
            </a:endParaRPr>
          </a:p>
          <a:p>
            <a:pPr marL="1371600">
              <a:lnSpc>
                <a:spcPct val="115000"/>
              </a:lnSpc>
              <a:spcAft>
                <a:spcPts val="800"/>
              </a:spcAft>
              <a:buNone/>
            </a:pPr>
            <a:r>
              <a:rPr lang="de-CH" sz="1200" b="1" i="1"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CH" sz="1200" b="1" i="1" kern="100" dirty="0">
                <a:effectLst/>
                <a:latin typeface="Aptos" panose="020B0004020202020204" pitchFamily="34" charset="0"/>
                <a:ea typeface="Aptos" panose="020B0004020202020204" pitchFamily="34" charset="0"/>
                <a:cs typeface="Times New Roman" panose="02020603050405020304" pitchFamily="18" charset="0"/>
              </a:rPr>
              <a:t>Was braucht es um Volksabstimmungen zu gewinnen?</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Mögliche Antwort: Eine Mehrheit gewinnt man mit klarer, verständlicher Kommunikation, die ein aktuelles Thema aufgreift, Emotionen anspricht und zugleich wissenschaftlich gut abgestützt ist, um Glaubwürdigkeit zu schaffen. Entscheidend sind zudem ausreichende finanzielle Mittel und Reichweite, damit die Argumente sichtbar werden und im öffentlichen Diskurs präsent bleiben.</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de-CH" sz="1200" b="1" i="1"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CH" sz="1200" b="1" i="1" kern="100" dirty="0">
                <a:effectLst/>
                <a:latin typeface="Aptos" panose="020B0004020202020204" pitchFamily="34" charset="0"/>
                <a:ea typeface="Aptos" panose="020B0004020202020204" pitchFamily="34" charset="0"/>
                <a:cs typeface="Times New Roman" panose="02020603050405020304" pitchFamily="18" charset="0"/>
              </a:rPr>
              <a:t>Was wenn Geld und Emotionen die Debatte stärker prägen als Fakten?</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In einer Debatte kann das Problem sein, dass Gruppen mit viel Geld die Diskussion dominieren: Sie machen professionelle Kampagnen, nutzen einfache Slogans und spielen mit Emotionen oder Angst. Dann gehen Fakten und Wissenschaft schneller unter, während einseitige Botschaften oder sogar Desinformation die Meinung beeinflussen und die Debatte verzerren können.</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12</a:t>
            </a:fld>
            <a:endParaRPr lang="fr-CH"/>
          </a:p>
        </p:txBody>
      </p:sp>
    </p:spTree>
    <p:extLst>
      <p:ext uri="{BB962C8B-B14F-4D97-AF65-F5344CB8AC3E}">
        <p14:creationId xmlns:p14="http://schemas.microsoft.com/office/powerpoint/2010/main" val="394001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2</a:t>
            </a:fld>
            <a:endParaRPr lang="fr-CH"/>
          </a:p>
        </p:txBody>
      </p:sp>
    </p:spTree>
    <p:extLst>
      <p:ext uri="{BB962C8B-B14F-4D97-AF65-F5344CB8AC3E}">
        <p14:creationId xmlns:p14="http://schemas.microsoft.com/office/powerpoint/2010/main" val="302277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spcAft>
                <a:spcPts val="800"/>
              </a:spcAft>
            </a:pPr>
            <a:r>
              <a:rPr lang="de-CH" b="1">
                <a:highlight>
                  <a:srgbClr val="FFFFFF"/>
                </a:highlight>
              </a:rPr>
              <a:t>Einstimmung zum Thema</a:t>
            </a:r>
            <a:endParaRPr lang="fr-CH">
              <a:solidFill>
                <a:srgbClr val="444444"/>
              </a:solidFill>
              <a:highlight>
                <a:srgbClr val="FFFFFF"/>
              </a:highlight>
            </a:endParaRPr>
          </a:p>
          <a:p>
            <a:pPr marL="342900" indent="-342900">
              <a:lnSpc>
                <a:spcPct val="114999"/>
              </a:lnSpc>
              <a:spcAft>
                <a:spcPts val="800"/>
              </a:spcAft>
              <a:buAutoNum type="arabicPeriod"/>
            </a:pPr>
            <a:endParaRPr lang="de-CH" dirty="0">
              <a:highlight>
                <a:srgbClr val="FFFFFF"/>
              </a:highlight>
            </a:endParaRPr>
          </a:p>
          <a:p>
            <a:pPr>
              <a:lnSpc>
                <a:spcPct val="114999"/>
              </a:lnSpc>
              <a:spcAft>
                <a:spcPts val="800"/>
              </a:spcAft>
            </a:pPr>
            <a:r>
              <a:rPr lang="de-CH">
                <a:highlight>
                  <a:srgbClr val="FFFFFF"/>
                </a:highlight>
              </a:rPr>
              <a:t>Die Lernenden sehen das Bild auf Folie 3 und entscheiden, ohne zu wissen, was auf der Abbildung zu sehen ist (kurz Abstimmen durch Handheben): </a:t>
            </a:r>
            <a:endParaRPr lang="de-CH" dirty="0">
              <a:highlight>
                <a:srgbClr val="FFFFFF"/>
              </a:highlight>
            </a:endParaRPr>
          </a:p>
          <a:p>
            <a:pPr>
              <a:lnSpc>
                <a:spcPct val="114999"/>
              </a:lnSpc>
              <a:spcAft>
                <a:spcPts val="800"/>
              </a:spcAft>
            </a:pPr>
            <a:r>
              <a:rPr lang="de-CH">
                <a:highlight>
                  <a:srgbClr val="FFFFFF"/>
                </a:highlight>
              </a:rPr>
              <a:t>Wenn du Werbung dafür sehen würdest - würdest du das kaufen wollen? Oder würdest du zumindest neugierig darauf werden?</a:t>
            </a:r>
            <a:endParaRPr lang="de-CH" dirty="0">
              <a:highlight>
                <a:srgbClr val="FFFFFF"/>
              </a:highlight>
            </a:endParaRPr>
          </a:p>
          <a:p>
            <a:pPr marL="342900" indent="-342900">
              <a:lnSpc>
                <a:spcPct val="114999"/>
              </a:lnSpc>
              <a:spcAft>
                <a:spcPts val="800"/>
              </a:spcAft>
              <a:buAutoNum type="arabicPeriod"/>
            </a:pPr>
            <a:endParaRPr lang="de-CH" b="1" dirty="0">
              <a:highlight>
                <a:srgbClr val="FFFFFF"/>
              </a:highlight>
            </a:endParaRPr>
          </a:p>
          <a:p>
            <a:pPr>
              <a:lnSpc>
                <a:spcPct val="114999"/>
              </a:lnSpc>
              <a:spcAft>
                <a:spcPts val="800"/>
              </a:spcAft>
            </a:pPr>
            <a:r>
              <a:rPr lang="de-CH" b="1">
                <a:highlight>
                  <a:srgbClr val="FFFFFF"/>
                </a:highlight>
              </a:rPr>
              <a:t>Folgefrage der Lehrperson: </a:t>
            </a:r>
            <a:endParaRPr lang="de-CH" b="1" dirty="0">
              <a:highlight>
                <a:srgbClr val="FFFFFF"/>
              </a:highlight>
            </a:endParaRPr>
          </a:p>
          <a:p>
            <a:pPr>
              <a:lnSpc>
                <a:spcPct val="114999"/>
              </a:lnSpc>
              <a:spcAft>
                <a:spcPts val="800"/>
              </a:spcAft>
            </a:pPr>
            <a:r>
              <a:rPr lang="de-CH" dirty="0">
                <a:highlight>
                  <a:srgbClr val="FFFFFF"/>
                </a:highlight>
              </a:rPr>
              <a:t>Weisst du, was auf dem Bild zu sehen ist?</a:t>
            </a:r>
          </a:p>
          <a:p>
            <a:pPr>
              <a:lnSpc>
                <a:spcPct val="114999"/>
              </a:lnSpc>
              <a:spcAft>
                <a:spcPts val="800"/>
              </a:spcAft>
            </a:pPr>
            <a:r>
              <a:rPr lang="de-CH" i="1" dirty="0">
                <a:highlight>
                  <a:srgbClr val="FFFFFF"/>
                </a:highlight>
              </a:rPr>
              <a:t>(Auflösung: Werbung für ein E-Zigaretten-Liquid mit Ananasbonbon-Geschmack.)</a:t>
            </a:r>
          </a:p>
          <a:p>
            <a:pPr>
              <a:lnSpc>
                <a:spcPct val="114999"/>
              </a:lnSpc>
              <a:spcAft>
                <a:spcPts val="800"/>
              </a:spcAft>
            </a:pPr>
            <a:r>
              <a:rPr lang="de-CH" b="1" dirty="0">
                <a:highlight>
                  <a:srgbClr val="FFFFFF"/>
                </a:highlight>
              </a:rPr>
              <a:t> </a:t>
            </a:r>
            <a:endParaRPr lang="fr-CH">
              <a:solidFill>
                <a:srgbClr val="444444"/>
              </a:solidFill>
              <a:highlight>
                <a:srgbClr val="FFFFFF"/>
              </a:highlight>
            </a:endParaRPr>
          </a:p>
          <a:p>
            <a:pPr>
              <a:lnSpc>
                <a:spcPct val="114999"/>
              </a:lnSpc>
              <a:spcAft>
                <a:spcPts val="800"/>
              </a:spcAft>
            </a:pPr>
            <a:r>
              <a:rPr lang="de-CH" b="1" dirty="0">
                <a:highlight>
                  <a:srgbClr val="FFFFFF"/>
                </a:highlight>
              </a:rPr>
              <a:t>Die Lehrperson stellt den Lernenden folgende Fragen und sammelt einige Antworten. </a:t>
            </a:r>
            <a:endParaRPr lang="fr-CH" b="1">
              <a:solidFill>
                <a:srgbClr val="444444"/>
              </a:solidFill>
              <a:highlight>
                <a:srgbClr val="FFFFFF"/>
              </a:highlight>
            </a:endParaRPr>
          </a:p>
          <a:p>
            <a:pPr>
              <a:lnSpc>
                <a:spcPct val="114999"/>
              </a:lnSpc>
              <a:spcAft>
                <a:spcPts val="800"/>
              </a:spcAft>
            </a:pPr>
            <a:r>
              <a:rPr lang="de-CH" i="1" dirty="0">
                <a:highlight>
                  <a:srgbClr val="FFFFFF"/>
                </a:highlight>
              </a:rPr>
              <a:t>(Damit wird klar, es geht um Werbung. Konkret: Es geht um Werbung durch </a:t>
            </a:r>
            <a:r>
              <a:rPr lang="de-CH" i="1" dirty="0" err="1">
                <a:highlight>
                  <a:srgbClr val="FFFFFF"/>
                </a:highlight>
              </a:rPr>
              <a:t>Influencer:innen</a:t>
            </a:r>
            <a:r>
              <a:rPr lang="de-CH" i="1" dirty="0">
                <a:highlight>
                  <a:srgbClr val="FFFFFF"/>
                </a:highlight>
              </a:rPr>
              <a:t> in den sozialen Medien. )</a:t>
            </a:r>
            <a:endParaRPr lang="fr-CH" dirty="0">
              <a:solidFill>
                <a:srgbClr val="444444"/>
              </a:solidFill>
              <a:highlight>
                <a:srgbClr val="FFFFFF"/>
              </a:highlight>
            </a:endParaRPr>
          </a:p>
          <a:p>
            <a:pPr>
              <a:lnSpc>
                <a:spcPct val="114999"/>
              </a:lnSpc>
              <a:spcAft>
                <a:spcPts val="800"/>
              </a:spcAft>
            </a:pPr>
            <a:endParaRPr lang="de-CH" i="1" dirty="0">
              <a:highlight>
                <a:srgbClr val="FFFFFF"/>
              </a:highlight>
            </a:endParaRPr>
          </a:p>
          <a:p>
            <a:pPr marL="342900" indent="-342900">
              <a:lnSpc>
                <a:spcPct val="114999"/>
              </a:lnSpc>
              <a:spcAft>
                <a:spcPts val="800"/>
              </a:spcAft>
              <a:buFont typeface="Symbol,Sans-Serif"/>
              <a:buChar char=""/>
            </a:pPr>
            <a:r>
              <a:rPr lang="de-CH" dirty="0">
                <a:highlight>
                  <a:srgbClr val="FFFFFF"/>
                </a:highlight>
              </a:rPr>
              <a:t>Wer beeinflusst euch bei der Entscheidung, etwas zu kaufen? Wer hat Einfluss darauf, was ihr kauft?</a:t>
            </a:r>
            <a:endParaRPr lang="fr-CH" dirty="0">
              <a:solidFill>
                <a:srgbClr val="444444"/>
              </a:solidFill>
              <a:highlight>
                <a:srgbClr val="FFFFFF"/>
              </a:highlight>
            </a:endParaRPr>
          </a:p>
          <a:p>
            <a:pPr marL="342900" indent="-342900">
              <a:lnSpc>
                <a:spcPct val="114999"/>
              </a:lnSpc>
              <a:spcAft>
                <a:spcPts val="800"/>
              </a:spcAft>
              <a:buFont typeface="Symbol,Sans-Serif"/>
              <a:buChar char=""/>
            </a:pPr>
            <a:r>
              <a:rPr lang="de-CH" dirty="0">
                <a:highlight>
                  <a:srgbClr val="FFFFFF"/>
                </a:highlight>
              </a:rPr>
              <a:t>Wie wichtig sind für euch soziale Medien, </a:t>
            </a:r>
            <a:r>
              <a:rPr lang="de-CH" dirty="0" err="1">
                <a:highlight>
                  <a:srgbClr val="FFFFFF"/>
                </a:highlight>
              </a:rPr>
              <a:t>Freund:innen</a:t>
            </a:r>
            <a:r>
              <a:rPr lang="de-CH" dirty="0">
                <a:highlight>
                  <a:srgbClr val="FFFFFF"/>
                </a:highlight>
              </a:rPr>
              <a:t> oder Trends beim Einkaufen?</a:t>
            </a:r>
            <a:endParaRPr lang="fr-CH" dirty="0">
              <a:solidFill>
                <a:srgbClr val="444444"/>
              </a:solidFill>
              <a:highlight>
                <a:srgbClr val="FFFFFF"/>
              </a:highlight>
            </a:endParaRPr>
          </a:p>
          <a:p>
            <a:pPr marL="342900" indent="-342900">
              <a:lnSpc>
                <a:spcPct val="114999"/>
              </a:lnSpc>
              <a:spcAft>
                <a:spcPts val="800"/>
              </a:spcAft>
              <a:buFont typeface="Symbol,Sans-Serif"/>
              <a:buChar char=""/>
            </a:pPr>
            <a:r>
              <a:rPr lang="de-CH" dirty="0">
                <a:highlight>
                  <a:srgbClr val="FFFFFF"/>
                </a:highlight>
              </a:rPr>
              <a:t>Macht Werbung für euch einen Unterschied bei der Entscheidung, was ihr kauft?</a:t>
            </a:r>
            <a:endParaRPr lang="fr-CH" dirty="0">
              <a:solidFill>
                <a:srgbClr val="444444"/>
              </a:solidFill>
              <a:highlight>
                <a:srgbClr val="FFFFFF"/>
              </a:highlight>
            </a:endParaRPr>
          </a:p>
          <a:p>
            <a:pPr marL="342900" indent="-342900">
              <a:lnSpc>
                <a:spcPct val="114999"/>
              </a:lnSpc>
              <a:spcAft>
                <a:spcPts val="800"/>
              </a:spcAft>
              <a:buFont typeface="Symbol,Sans-Serif"/>
              <a:buChar char=""/>
            </a:pPr>
            <a:r>
              <a:rPr lang="de-CH" dirty="0">
                <a:highlight>
                  <a:srgbClr val="FFFFFF"/>
                </a:highlight>
              </a:rPr>
              <a:t>Welche Werbung schaut ihr euch gerne an? </a:t>
            </a:r>
            <a:endParaRPr lang="fr-CH" dirty="0">
              <a:solidFill>
                <a:srgbClr val="444444"/>
              </a:solidFill>
              <a:highlight>
                <a:srgbClr val="FFFFFF"/>
              </a:highlight>
            </a:endParaRPr>
          </a:p>
          <a:p>
            <a:pPr marL="342900" indent="-342900">
              <a:lnSpc>
                <a:spcPct val="114999"/>
              </a:lnSpc>
              <a:spcAft>
                <a:spcPts val="800"/>
              </a:spcAft>
              <a:buFont typeface="Symbol,Sans-Serif"/>
              <a:buChar char=""/>
            </a:pPr>
            <a:r>
              <a:rPr lang="de-CH" dirty="0">
                <a:highlight>
                  <a:srgbClr val="FFFFFF"/>
                </a:highlight>
              </a:rPr>
              <a:t>Habt ihr schon mal etwas gekauft, nur weil die Werbung euch gefallen hat? Wenn ja, könnt ihr mehr darüber erzählen?</a:t>
            </a:r>
            <a:endParaRPr lang="fr-CH" dirty="0">
              <a:solidFill>
                <a:srgbClr val="444444"/>
              </a:solidFill>
              <a:highlight>
                <a:srgbClr val="FFFFFF"/>
              </a:highlight>
            </a:endParaRPr>
          </a:p>
          <a:p>
            <a:endParaRPr lang="fr-CH" dirty="0">
              <a:solidFill>
                <a:srgbClr val="444444"/>
              </a:solidFill>
              <a:highlight>
                <a:srgbClr val="FFFFFF"/>
              </a:highlight>
            </a:endParaRPr>
          </a:p>
          <a:p>
            <a:endParaRPr lang="fr-CH" dirty="0">
              <a:solidFill>
                <a:srgbClr val="444444"/>
              </a:solidFill>
              <a:highlight>
                <a:srgbClr val="FFFFFF"/>
              </a:highlight>
            </a:endParaRPr>
          </a:p>
          <a:p>
            <a:pPr algn="just"/>
            <a:r>
              <a:rPr lang="en-US" dirty="0"/>
              <a:t>Bild: </a:t>
            </a:r>
            <a:r>
              <a:rPr lang="en-US" dirty="0" err="1"/>
              <a:t>Werbung</a:t>
            </a:r>
            <a:r>
              <a:rPr lang="en-US" dirty="0"/>
              <a:t> für </a:t>
            </a:r>
            <a:r>
              <a:rPr lang="en-US" dirty="0" err="1"/>
              <a:t>ein</a:t>
            </a:r>
            <a:r>
              <a:rPr lang="en-US" dirty="0"/>
              <a:t> E-</a:t>
            </a:r>
            <a:r>
              <a:rPr lang="en-US" dirty="0" err="1"/>
              <a:t>Zigaretten</a:t>
            </a:r>
            <a:r>
              <a:rPr lang="en-US" dirty="0"/>
              <a:t>-Liquid </a:t>
            </a:r>
            <a:r>
              <a:rPr lang="en-US" dirty="0" err="1"/>
              <a:t>mit</a:t>
            </a:r>
            <a:r>
              <a:rPr lang="en-US" dirty="0"/>
              <a:t> </a:t>
            </a:r>
            <a:r>
              <a:rPr lang="en-US" dirty="0" err="1"/>
              <a:t>Ananasbonbon-Geschmack</a:t>
            </a:r>
            <a:r>
              <a:rPr lang="en-US" dirty="0"/>
              <a:t>. </a:t>
            </a:r>
            <a:endParaRPr lang="en-US" dirty="0">
              <a:highlight>
                <a:srgbClr val="FFFFFF"/>
              </a:highlight>
            </a:endParaRPr>
          </a:p>
          <a:p>
            <a:pPr algn="just"/>
            <a:r>
              <a:rPr lang="en-US" dirty="0"/>
              <a:t>Quelle: Screenshot der Website weveappy.ch /</a:t>
            </a:r>
            <a:r>
              <a:rPr lang="en-US" dirty="0">
                <a:hlinkClick r:id="rId3"/>
              </a:rPr>
              <a:t>251208_TNT-EPISODE3_DE-1.pdf</a:t>
            </a:r>
            <a:endParaRPr lang="en-US">
              <a:highlight>
                <a:srgbClr val="FFFFFF"/>
              </a:highlight>
            </a:endParaRPr>
          </a:p>
        </p:txBody>
      </p:sp>
      <p:sp>
        <p:nvSpPr>
          <p:cNvPr id="4" name="Slide Number Placeholder 3"/>
          <p:cNvSpPr>
            <a:spLocks noGrp="1"/>
          </p:cNvSpPr>
          <p:nvPr>
            <p:ph type="sldNum" sz="quarter" idx="5"/>
          </p:nvPr>
        </p:nvSpPr>
        <p:spPr/>
        <p:txBody>
          <a:bodyPr/>
          <a:lstStyle/>
          <a:p>
            <a:fld id="{CD233726-1326-49CA-B2D9-6CE60D387E26}" type="slidenum">
              <a:rPr lang="fr-CH" smtClean="0"/>
              <a:t>3</a:t>
            </a:fld>
            <a:endParaRPr lang="fr-CH"/>
          </a:p>
        </p:txBody>
      </p:sp>
    </p:spTree>
    <p:extLst>
      <p:ext uri="{BB962C8B-B14F-4D97-AF65-F5344CB8AC3E}">
        <p14:creationId xmlns:p14="http://schemas.microsoft.com/office/powerpoint/2010/main" val="291647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800"/>
              </a:spcAft>
              <a:buNone/>
            </a:pP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15000"/>
              </a:lnSpc>
              <a:spcAft>
                <a:spcPts val="800"/>
              </a:spcAft>
            </a:pPr>
            <a:r>
              <a:rPr lang="de-CH" sz="1200" b="1" kern="100">
                <a:effectLst/>
                <a:latin typeface="Aptos"/>
                <a:ea typeface="Aptos" panose="020B0004020202020204" pitchFamily="34" charset="0"/>
                <a:cs typeface="Times New Roman" panose="02020603050405020304" pitchFamily="18" charset="0"/>
              </a:rPr>
              <a:t>Storytelling (Lehrperson) zur Vorbereitung der Debatte</a:t>
            </a:r>
            <a:r>
              <a:rPr lang="de-CH" b="1" kern="100">
                <a:latin typeface="Aptos"/>
                <a:ea typeface="Aptos" panose="020B0004020202020204" pitchFamily="34" charset="0"/>
                <a:cs typeface="Times New Roman" panose="02020603050405020304" pitchFamily="18" charset="0"/>
              </a:rPr>
              <a:t>:</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Folgenden Text vorlesen (LP):</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lnSpc>
                <a:spcPct val="115000"/>
              </a:lnSpc>
              <a:spcAft>
                <a:spcPts val="800"/>
              </a:spcAft>
              <a:buNone/>
            </a:pPr>
            <a:r>
              <a:rPr lang="de-CH" sz="12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Von der Tabak- und Nikotinindustrie wurde eine Initiative eingereicht mit folgendem Inhalt: </a:t>
            </a:r>
            <a:r>
              <a:rPr lang="de-DE" sz="12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«Die Tabakindustrie soll </a:t>
            </a:r>
            <a:r>
              <a:rPr lang="de-DE" sz="1200" i="1" kern="1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Influencer:innen</a:t>
            </a:r>
            <a:r>
              <a:rPr lang="de-DE" sz="12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für die Werbung von Nikotinprodukten bezahlen dürfen». Darüber muss das Volk nun abstimmen. Vorher findet jedoch noch eine öffentliche Diskussion (Debatte) statt, die das Volk live mitverfolgen kann. Es werden verschieden Personen an dieser Debatte teilnehmen, die entweder für oder gegen die Initiative sind (Pro oder Contra). Unter den Influencer*innen sind die Meinungen verschieden. Einige befürworten die Initiative, eine lehnen sie aber auch ab.</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4</a:t>
            </a:fld>
            <a:endParaRPr lang="fr-CH"/>
          </a:p>
        </p:txBody>
      </p:sp>
    </p:spTree>
    <p:extLst>
      <p:ext uri="{BB962C8B-B14F-4D97-AF65-F5344CB8AC3E}">
        <p14:creationId xmlns:p14="http://schemas.microsoft.com/office/powerpoint/2010/main" val="197631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800"/>
              </a:spcAft>
            </a:pPr>
            <a:r>
              <a:rPr lang="de-CH" b="1" kern="100" dirty="0">
                <a:latin typeface="Aptos"/>
                <a:ea typeface="Aptos" panose="020B0004020202020204" pitchFamily="34" charset="0"/>
                <a:cs typeface="Times New Roman" panose="02020603050405020304" pitchFamily="18" charset="0"/>
              </a:rPr>
              <a:t>Anweisung der Lehrperson: </a:t>
            </a:r>
            <a:r>
              <a:rPr lang="de-CH" kern="100" dirty="0">
                <a:latin typeface="Aptos"/>
                <a:ea typeface="Aptos" panose="020B0004020202020204" pitchFamily="34" charset="0"/>
                <a:cs typeface="Times New Roman" panose="02020603050405020304" pitchFamily="18" charset="0"/>
              </a:rPr>
              <a:t>"</a:t>
            </a:r>
            <a:r>
              <a:rPr lang="de-CH" sz="1200" kern="100" dirty="0">
                <a:effectLst/>
                <a:latin typeface="Aptos"/>
                <a:ea typeface="Aptos" panose="020B0004020202020204" pitchFamily="34" charset="0"/>
                <a:cs typeface="Times New Roman" panose="02020603050405020304" pitchFamily="18" charset="0"/>
              </a:rPr>
              <a:t> </a:t>
            </a:r>
            <a:r>
              <a:rPr lang="de-CH" kern="100" dirty="0">
                <a:latin typeface="Aptos"/>
                <a:ea typeface="Aptos" panose="020B0004020202020204" pitchFamily="34" charset="0"/>
                <a:cs typeface="Times New Roman" panose="02020603050405020304" pitchFamily="18" charset="0"/>
              </a:rPr>
              <a:t>Ihr schlüpft nun in die Rollen dieser Personen und bereitet eine Podiumsdiskussion vor!"</a:t>
            </a:r>
            <a:endParaRPr lang="fr-CH" sz="1200" kern="100" dirty="0">
              <a:effectLst/>
              <a:latin typeface="Aptos"/>
              <a:ea typeface="Aptos" panose="020B0004020202020204" pitchFamily="34" charset="0"/>
              <a:cs typeface="Times New Roman" panose="02020603050405020304" pitchFamily="18" charset="0"/>
            </a:endParaRPr>
          </a:p>
          <a:p>
            <a:pPr marL="342900" indent="-342900">
              <a:lnSpc>
                <a:spcPct val="115000"/>
              </a:lnSpc>
              <a:spcAft>
                <a:spcPts val="800"/>
              </a:spcAft>
              <a:buFont typeface="+mj-lt"/>
              <a:buAutoNum type="arabicPeriod"/>
            </a:pPr>
            <a:endParaRPr lang="de-CH" kern="100" dirty="0">
              <a:latin typeface="Aptos"/>
              <a:ea typeface="Aptos" panose="020B0004020202020204" pitchFamily="34" charset="0"/>
              <a:cs typeface="Times New Roman" panose="02020603050405020304" pitchFamily="18" charset="0"/>
            </a:endParaRPr>
          </a:p>
          <a:p>
            <a:pPr marL="342900" lvl="0" indent="-342900">
              <a:lnSpc>
                <a:spcPct val="114999"/>
              </a:lnSpc>
              <a:spcAft>
                <a:spcPts val="800"/>
              </a:spcAft>
              <a:buAutoNum type="arabicPeriod"/>
            </a:pPr>
            <a:r>
              <a:rPr lang="de-CH" sz="1200" kern="100" dirty="0">
                <a:effectLst/>
                <a:latin typeface="Aptos"/>
                <a:ea typeface="Aptos" panose="020B0004020202020204" pitchFamily="34" charset="0"/>
                <a:cs typeface="Times New Roman" panose="02020603050405020304" pitchFamily="18" charset="0"/>
              </a:rPr>
              <a:t>Es werden nun zwei Gruppen gebildet: eine Gruppe dafür (Pro) und eine dagegen (Kontra). Diese versuchen, in der nachfolgenden Debatte mit Argumenten alle anderen von ihrer Meinung zu überzeugen. </a:t>
            </a:r>
            <a:endParaRPr lang="fr-CH" sz="1200" kern="100" dirty="0">
              <a:effectLst/>
              <a:latin typeface="Aptos"/>
              <a:ea typeface="Aptos" panose="020B0004020202020204" pitchFamily="34" charset="0"/>
              <a:cs typeface="Times New Roman" panose="02020603050405020304" pitchFamily="18" charset="0"/>
            </a:endParaRPr>
          </a:p>
          <a:p>
            <a:pPr marL="342900" indent="-342900">
              <a:lnSpc>
                <a:spcPct val="114999"/>
              </a:lnSpc>
              <a:spcAft>
                <a:spcPts val="800"/>
              </a:spcAft>
              <a:buAutoNum type="arabicPeriod"/>
            </a:pPr>
            <a:endParaRPr lang="de-CH" kern="100" dirty="0">
              <a:latin typeface="Aptos"/>
              <a:ea typeface="Aptos" panose="020B0004020202020204" pitchFamily="34" charset="0"/>
              <a:cs typeface="Times New Roman" panose="02020603050405020304" pitchFamily="18" charset="0"/>
            </a:endParaRPr>
          </a:p>
          <a:p>
            <a:pPr marL="342900" indent="-342900">
              <a:lnSpc>
                <a:spcPct val="115000"/>
              </a:lnSpc>
              <a:spcAft>
                <a:spcPts val="800"/>
              </a:spcAft>
              <a:buFont typeface="+mj-lt"/>
              <a:buAutoNum type="arabicPeriod"/>
            </a:pPr>
            <a:r>
              <a:rPr lang="de-CH" sz="1200" kern="100" dirty="0">
                <a:effectLst/>
                <a:latin typeface="Aptos"/>
                <a:ea typeface="Aptos" panose="020B0004020202020204" pitchFamily="34" charset="0"/>
                <a:cs typeface="Times New Roman" panose="02020603050405020304" pitchFamily="18" charset="0"/>
              </a:rPr>
              <a:t>Jede Gruppe bekommt die für ihren Standpunkt (Pro oder </a:t>
            </a:r>
            <a:r>
              <a:rPr lang="de-CH" kern="100" dirty="0">
                <a:latin typeface="Aptos"/>
                <a:ea typeface="Aptos" panose="020B0004020202020204" pitchFamily="34" charset="0"/>
                <a:cs typeface="Times New Roman" panose="02020603050405020304" pitchFamily="18" charset="0"/>
              </a:rPr>
              <a:t>Kontra</a:t>
            </a:r>
            <a:r>
              <a:rPr lang="de-CH" sz="1200" kern="100" dirty="0">
                <a:effectLst/>
                <a:latin typeface="Aptos"/>
                <a:ea typeface="Aptos" panose="020B0004020202020204" pitchFamily="34" charset="0"/>
                <a:cs typeface="Times New Roman" panose="02020603050405020304" pitchFamily="18" charset="0"/>
              </a:rPr>
              <a:t>) passenden Argumente</a:t>
            </a:r>
            <a:r>
              <a:rPr lang="de-CH" kern="100" dirty="0">
                <a:latin typeface="Aptos"/>
                <a:ea typeface="Aptos" panose="020B0004020202020204" pitchFamily="34" charset="0"/>
                <a:cs typeface="Times New Roman" panose="02020603050405020304" pitchFamily="18" charset="0"/>
              </a:rPr>
              <a:t>.</a:t>
            </a:r>
            <a:r>
              <a:rPr lang="de-CH" sz="1200" kern="100" dirty="0">
                <a:effectLst/>
                <a:latin typeface="Aptos"/>
                <a:ea typeface="Aptos" panose="020B0004020202020204" pitchFamily="34" charset="0"/>
                <a:cs typeface="Times New Roman" panose="02020603050405020304" pitchFamily="18" charset="0"/>
              </a:rPr>
              <a:t> Zusätzlich können von den Lernenden weitere Argumente gesucht werden.</a:t>
            </a:r>
            <a:r>
              <a:rPr lang="de-CH" kern="100" dirty="0">
                <a:latin typeface="Aptos"/>
                <a:ea typeface="Aptos" panose="020B0004020202020204" pitchFamily="34" charset="0"/>
                <a:cs typeface="Times New Roman" panose="02020603050405020304" pitchFamily="18" charset="0"/>
              </a:rPr>
              <a:t> Alle</a:t>
            </a:r>
            <a:r>
              <a:rPr lang="de-CH" sz="1200" kern="100" dirty="0">
                <a:effectLst/>
                <a:latin typeface="Aptos"/>
                <a:ea typeface="Aptos" panose="020B0004020202020204" pitchFamily="34" charset="0"/>
                <a:cs typeface="Times New Roman" panose="02020603050405020304" pitchFamily="18" charset="0"/>
              </a:rPr>
              <a:t> weiteren Anweisungen finden die Gruppen in ihren jeweiligen Rollenkarten (</a:t>
            </a:r>
            <a:r>
              <a:rPr lang="de-CH" kern="100" dirty="0">
                <a:latin typeface="Aptos"/>
                <a:ea typeface="Aptos" panose="020B0004020202020204" pitchFamily="34" charset="0"/>
                <a:cs typeface="Times New Roman" panose="02020603050405020304" pitchFamily="18" charset="0"/>
              </a:rPr>
              <a:t>Dokument: </a:t>
            </a:r>
            <a:r>
              <a:rPr lang="de-CH" kern="100" dirty="0" err="1">
                <a:latin typeface="Aptos"/>
                <a:ea typeface="Aptos" panose="020B0004020202020204" pitchFamily="34" charset="0"/>
                <a:cs typeface="Times New Roman" panose="02020603050405020304" pitchFamily="18" charset="0"/>
              </a:rPr>
              <a:t>Argumente</a:t>
            </a:r>
            <a:r>
              <a:rPr lang="de-CH" sz="1200" kern="100" dirty="0" err="1">
                <a:effectLst/>
                <a:latin typeface="Aptos"/>
                <a:ea typeface="Aptos" panose="020B0004020202020204" pitchFamily="34" charset="0"/>
                <a:cs typeface="Times New Roman" panose="02020603050405020304" pitchFamily="18" charset="0"/>
              </a:rPr>
              <a:t>_Rollenkarten</a:t>
            </a:r>
            <a:r>
              <a:rPr lang="de-CH" sz="1200" kern="100" dirty="0">
                <a:effectLst/>
                <a:latin typeface="Aptos"/>
                <a:ea typeface="Aptos" panose="020B0004020202020204" pitchFamily="34" charset="0"/>
                <a:cs typeface="Times New Roman" panose="02020603050405020304" pitchFamily="18" charset="0"/>
              </a:rPr>
              <a:t>)</a:t>
            </a:r>
            <a:endParaRPr lang="fr-CH" sz="1200" kern="100" dirty="0">
              <a:effectLst/>
              <a:latin typeface="Aptos"/>
              <a:ea typeface="Aptos" panose="020B0004020202020204" pitchFamily="34" charset="0"/>
              <a:cs typeface="Times New Roman" panose="02020603050405020304" pitchFamily="18" charset="0"/>
            </a:endParaRPr>
          </a:p>
          <a:p>
            <a:pPr marL="457200">
              <a:lnSpc>
                <a:spcPct val="115000"/>
              </a:lnSpc>
              <a:spcAft>
                <a:spcPts val="800"/>
              </a:spcAft>
              <a:buNone/>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Wichtig: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de-CH" sz="1200" b="1" kern="100" dirty="0">
                <a:effectLst/>
                <a:latin typeface="Aptos" panose="020B0004020202020204" pitchFamily="34" charset="0"/>
                <a:ea typeface="Aptos" panose="020B0004020202020204" pitchFamily="34" charset="0"/>
                <a:cs typeface="Times New Roman" panose="02020603050405020304" pitchFamily="18" charset="0"/>
              </a:rPr>
              <a:t>Die Lernenden übernehmen den Standpunkt der zugewiesenen Gruppe und vertreten NICHT ihre persönliche Meinung.</a:t>
            </a:r>
            <a:r>
              <a:rPr lang="de-CH" sz="1200" kern="100" dirty="0">
                <a:effectLst/>
                <a:latin typeface="Aptos" panose="020B0004020202020204" pitchFamily="34" charset="0"/>
                <a:ea typeface="Aptos" panose="020B0004020202020204" pitchFamily="34" charset="0"/>
                <a:cs typeface="Times New Roman" panose="02020603050405020304" pitchFamily="18" charset="0"/>
              </a:rPr>
              <a:t> Dafür können sie für die Debatte auch konkrete Rollen übernehmen, z.B. als Vertreter der Tabakindustrie (pro), Elternteil (contra) oder Influencer (pro oder contra möglich). Dies dient der Motivation und zur einfacheren Identifikation mit der übernommenen Rolle, falls sie sich nicht mit der persönlichen Meinung deckt.</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5</a:t>
            </a:fld>
            <a:endParaRPr lang="fr-CH"/>
          </a:p>
        </p:txBody>
      </p:sp>
    </p:spTree>
    <p:extLst>
      <p:ext uri="{BB962C8B-B14F-4D97-AF65-F5344CB8AC3E}">
        <p14:creationId xmlns:p14="http://schemas.microsoft.com/office/powerpoint/2010/main" val="8992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CD233726-1326-49CA-B2D9-6CE60D387E26}" type="slidenum">
              <a:rPr lang="fr-CH" smtClean="0"/>
              <a:t>6</a:t>
            </a:fld>
            <a:endParaRPr lang="fr-CH"/>
          </a:p>
        </p:txBody>
      </p:sp>
    </p:spTree>
    <p:extLst>
      <p:ext uri="{BB962C8B-B14F-4D97-AF65-F5344CB8AC3E}">
        <p14:creationId xmlns:p14="http://schemas.microsoft.com/office/powerpoint/2010/main" val="402888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Aptos" panose="020B0004020202020204" pitchFamily="34" charset="0"/>
              <a:buChar char="-"/>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Grundlegende Gesprächsregeln in Erinnerung rufen: andere nicht unterbrechen, sachlich argumentieren, respektvoller Umgang.</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ptos" panose="020B0004020202020204" pitchFamily="34" charset="0"/>
              <a:buChar char="-"/>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Es gibt zwei Runden in der Debatte:</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de-DE" sz="1200" b="1" kern="100" dirty="0">
                <a:effectLst/>
                <a:latin typeface="Aptos" panose="020B0004020202020204" pitchFamily="34" charset="0"/>
                <a:ea typeface="Aptos" panose="020B0004020202020204" pitchFamily="34" charset="0"/>
                <a:cs typeface="Times New Roman" panose="02020603050405020304" pitchFamily="18" charset="0"/>
              </a:rPr>
              <a:t>Eröffnungsrunde</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Jede Gruppe stellt sich in dieser ersten Runde kurz vor und erläutert ihre Argumente für oder gegen die These «</a:t>
            </a:r>
            <a:r>
              <a:rPr lang="de-DE" sz="1200"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Die Tabakindustrie soll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Influencer:innen</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für die Werbung von Nikotinprodukten bezahlen dürfen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de-DE" sz="1200" b="1" kern="100" dirty="0">
                <a:effectLst/>
                <a:latin typeface="Aptos" panose="020B0004020202020204" pitchFamily="34" charset="0"/>
                <a:ea typeface="Aptos" panose="020B0004020202020204" pitchFamily="34" charset="0"/>
                <a:cs typeface="Times New Roman" panose="02020603050405020304" pitchFamily="18" charset="0"/>
              </a:rPr>
              <a:t>Gegenargumente: </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In der zweiten Runde können noch Argumente ergänzt oder Gegenargumente zur ersten Runde angebracht werden.</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678180">
              <a:lnSpc>
                <a:spcPct val="115000"/>
              </a:lnSpc>
              <a:spcAft>
                <a:spcPts val="800"/>
              </a:spcAft>
              <a:buNone/>
            </a:pP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ptos" panose="020B0004020202020204" pitchFamily="34" charset="0"/>
              <a:buChar char="-"/>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Für jede Gruppe stehen pro Runde 3min zur Verfügung (Zeit stoppen)</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Wichtig: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de-CH" sz="1200" b="1" kern="100" dirty="0">
                <a:effectLst/>
                <a:latin typeface="Aptos" panose="020B0004020202020204" pitchFamily="34" charset="0"/>
                <a:ea typeface="Aptos" panose="020B0004020202020204" pitchFamily="34" charset="0"/>
                <a:cs typeface="Times New Roman" panose="02020603050405020304" pitchFamily="18" charset="0"/>
              </a:rPr>
              <a:t>Die Lernenden übernehmen den Standpunkt der zugewiesenen Gruppe und vertreten NICHT ihre persönliche Meinung.</a:t>
            </a:r>
            <a:r>
              <a:rPr lang="de-CH" sz="1200" kern="100" dirty="0">
                <a:effectLst/>
                <a:latin typeface="Aptos" panose="020B0004020202020204" pitchFamily="34" charset="0"/>
                <a:ea typeface="Aptos" panose="020B0004020202020204" pitchFamily="34" charset="0"/>
                <a:cs typeface="Times New Roman" panose="02020603050405020304" pitchFamily="18" charset="0"/>
              </a:rPr>
              <a:t> Dafür können sie für die Debatte auch konkrete Rollen übernehmen, z.B. als Vertreter der Tabakindustrie (pro), Elternteil (contra) oder Influencer (pro oder contra möglich). Dies dient der Motivation und zur Identifikation mit der übernommenen Rolle.</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de-CH"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7</a:t>
            </a:fld>
            <a:endParaRPr lang="fr-CH"/>
          </a:p>
        </p:txBody>
      </p:sp>
    </p:spTree>
    <p:extLst>
      <p:ext uri="{BB962C8B-B14F-4D97-AF65-F5344CB8AC3E}">
        <p14:creationId xmlns:p14="http://schemas.microsoft.com/office/powerpoint/2010/main" val="368733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800"/>
              </a:spcAft>
            </a:pPr>
            <a:r>
              <a:rPr lang="fr-CH" sz="1200" b="1" kern="100" dirty="0" err="1">
                <a:effectLst/>
                <a:latin typeface="Aptos"/>
                <a:ea typeface="Aptos" panose="020B0004020202020204" pitchFamily="34" charset="0"/>
                <a:cs typeface="Times New Roman" panose="02020603050405020304" pitchFamily="18" charset="0"/>
              </a:rPr>
              <a:t>Weitere</a:t>
            </a:r>
            <a:r>
              <a:rPr lang="fr-CH" sz="1200" b="1" kern="100" dirty="0">
                <a:effectLst/>
                <a:latin typeface="Aptos"/>
                <a:ea typeface="Aptos" panose="020B0004020202020204" pitchFamily="34" charset="0"/>
                <a:cs typeface="Times New Roman" panose="02020603050405020304" pitchFamily="18" charset="0"/>
              </a:rPr>
              <a:t> </a:t>
            </a:r>
            <a:r>
              <a:rPr lang="fr-CH" sz="1200" b="1" kern="100" dirty="0" err="1">
                <a:effectLst/>
                <a:latin typeface="Aptos"/>
                <a:ea typeface="Aptos" panose="020B0004020202020204" pitchFamily="34" charset="0"/>
                <a:cs typeface="Times New Roman" panose="02020603050405020304" pitchFamily="18" charset="0"/>
              </a:rPr>
              <a:t>Informationen</a:t>
            </a:r>
            <a:r>
              <a:rPr lang="fr-CH" b="1" kern="100" dirty="0">
                <a:latin typeface="Aptos"/>
                <a:ea typeface="Aptos" panose="020B0004020202020204" pitchFamily="34" charset="0"/>
                <a:cs typeface="Times New Roman" panose="02020603050405020304" pitchFamily="18" charset="0"/>
              </a:rPr>
              <a:t> (LP)</a:t>
            </a:r>
            <a:r>
              <a:rPr lang="fr-CH" kern="100" dirty="0">
                <a:latin typeface="Aptos"/>
                <a:ea typeface="Aptos" panose="020B0004020202020204" pitchFamily="34" charset="0"/>
                <a:cs typeface="Times New Roman" panose="02020603050405020304" pitchFamily="18" charset="0"/>
              </a:rPr>
              <a:t>:</a:t>
            </a:r>
            <a:r>
              <a:rPr lang="fr-CH" sz="1200" kern="100" dirty="0">
                <a:effectLst/>
                <a:latin typeface="Aptos"/>
                <a:ea typeface="Aptos" panose="020B0004020202020204" pitchFamily="34" charset="0"/>
                <a:cs typeface="Times New Roman" panose="02020603050405020304" pitchFamily="18" charset="0"/>
              </a:rPr>
              <a:t> </a:t>
            </a:r>
            <a:r>
              <a:rPr lang="fr-CH" sz="1200" kern="100" dirty="0">
                <a:effectLst/>
                <a:latin typeface="Aptos"/>
                <a:ea typeface="Aptos" panose="020B0004020202020204" pitchFamily="34" charset="0"/>
                <a:cs typeface="Times New Roman" panose="02020603050405020304" pitchFamily="18" charset="0"/>
                <a:hlinkClick r:id="rId3"/>
              </a:rPr>
              <a:t>https://www.admin.ch/gov/de/start/dokumentation/abstimmungen/20220213/volksinitiative-ja-zum-schutz-der-kinder-und-jugendlichen-vor-tabakwerbung.html</a:t>
            </a:r>
            <a:endParaRPr lang="fr-CH" sz="1200" kern="100" dirty="0">
              <a:effectLst/>
              <a:latin typeface="Aptos"/>
              <a:ea typeface="Aptos" panose="020B0004020202020204" pitchFamily="34" charset="0"/>
              <a:cs typeface="Times New Roman" panose="02020603050405020304" pitchFamily="18" charset="0"/>
            </a:endParaRPr>
          </a:p>
          <a:p>
            <a:pPr>
              <a:lnSpc>
                <a:spcPct val="114999"/>
              </a:lnSpc>
              <a:spcAft>
                <a:spcPts val="800"/>
              </a:spcAft>
              <a:buNone/>
            </a:pP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fr-CH" kern="100" dirty="0">
              <a:latin typeface="Aptos" panose="020B0004020202020204" pitchFamily="34" charset="0"/>
              <a:cs typeface="Times New Roman" panose="02020603050405020304" pitchFamily="18" charset="0"/>
            </a:endParaRPr>
          </a:p>
          <a:p>
            <a:r>
              <a:rPr lang="de-CH" dirty="0"/>
              <a:t>Bildquelle: </a:t>
            </a:r>
            <a:r>
              <a:rPr lang="de-CH" dirty="0">
                <a:hlinkClick r:id="rId3"/>
              </a:rPr>
              <a:t>Volksinitiative «Ja zum Schutz der Kinder und Jugendlichen vor Tabakwerbung»</a:t>
            </a:r>
          </a:p>
          <a:p>
            <a:endParaRPr lang="de-CH" dirty="0"/>
          </a:p>
        </p:txBody>
      </p:sp>
      <p:sp>
        <p:nvSpPr>
          <p:cNvPr id="4" name="Foliennummernplatzhalter 3"/>
          <p:cNvSpPr>
            <a:spLocks noGrp="1"/>
          </p:cNvSpPr>
          <p:nvPr>
            <p:ph type="sldNum" sz="quarter" idx="5"/>
          </p:nvPr>
        </p:nvSpPr>
        <p:spPr/>
        <p:txBody>
          <a:bodyPr/>
          <a:lstStyle/>
          <a:p>
            <a:fld id="{CD233726-1326-49CA-B2D9-6CE60D387E26}" type="slidenum">
              <a:rPr lang="fr-CH" smtClean="0"/>
              <a:t>9</a:t>
            </a:fld>
            <a:endParaRPr lang="fr-CH"/>
          </a:p>
        </p:txBody>
      </p:sp>
    </p:spTree>
    <p:extLst>
      <p:ext uri="{BB962C8B-B14F-4D97-AF65-F5344CB8AC3E}">
        <p14:creationId xmlns:p14="http://schemas.microsoft.com/office/powerpoint/2010/main" val="186439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de-CH" sz="1200" b="1" kern="100">
                <a:effectLst/>
                <a:latin typeface="Aptos" panose="020B0004020202020204" pitchFamily="34" charset="0"/>
                <a:ea typeface="Aptos" panose="020B0004020202020204" pitchFamily="34" charset="0"/>
                <a:cs typeface="Times New Roman" panose="02020603050405020304" pitchFamily="18" charset="0"/>
              </a:rPr>
              <a:t>1. Abstimmung der Volksinitiative:</a:t>
            </a:r>
            <a:r>
              <a:rPr lang="de-CH" sz="1200" kern="10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CH" sz="1200" b="1" kern="10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CH" sz="1200" b="1" kern="100">
                <a:effectLst/>
                <a:latin typeface="Aptos" panose="020B0004020202020204" pitchFamily="34" charset="0"/>
                <a:ea typeface="Aptos" panose="020B0004020202020204" pitchFamily="34" charset="0"/>
                <a:cs typeface="Times New Roman" panose="02020603050405020304" pitchFamily="18" charset="0"/>
              </a:rPr>
              <a:t>«Ja zum Schutz der Kinder und Jugendlichen vor Tabakwerbung»:</a:t>
            </a:r>
            <a:r>
              <a:rPr lang="de-CH" sz="1200" kern="100">
                <a:effectLst/>
                <a:latin typeface="Aptos" panose="020B0004020202020204" pitchFamily="34" charset="0"/>
                <a:ea typeface="Aptos" panose="020B0004020202020204" pitchFamily="34" charset="0"/>
                <a:cs typeface="Times New Roman" panose="02020603050405020304" pitchFamily="18" charset="0"/>
              </a:rPr>
              <a:t> Für die Volksabstimmung nehmen die Jugendlichen wieder ihre persönliche Haltung ein. Sie stimmen mit Handzeichen ab ob sie die Initiative ablehnen oder annehmen. </a:t>
            </a:r>
          </a:p>
          <a:p>
            <a:pPr>
              <a:lnSpc>
                <a:spcPct val="115000"/>
              </a:lnSpc>
              <a:spcAft>
                <a:spcPts val="800"/>
              </a:spcAft>
              <a:buNone/>
            </a:pPr>
            <a:endParaRPr lang="de-CH"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233726-1326-49CA-B2D9-6CE60D387E26}" type="slidenum">
              <a:rPr lang="fr-CH" smtClean="0"/>
              <a:t>10</a:t>
            </a:fld>
            <a:endParaRPr lang="fr-CH"/>
          </a:p>
        </p:txBody>
      </p:sp>
    </p:spTree>
    <p:extLst>
      <p:ext uri="{BB962C8B-B14F-4D97-AF65-F5344CB8AC3E}">
        <p14:creationId xmlns:p14="http://schemas.microsoft.com/office/powerpoint/2010/main" val="12574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2/6/2026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01278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2/6/2026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14714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2/6/2026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27504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2/6/2026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64445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2/6/2026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79696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2/6/2026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6127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2/6/2026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12345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2/6/2026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24442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2/6/2026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02939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2/6/2026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9377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2/6/2026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88659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2/6/2026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‹Nr.›</a:t>
            </a:fld>
            <a:endParaRPr lang="en-US"/>
          </a:p>
        </p:txBody>
      </p:sp>
    </p:spTree>
    <p:extLst>
      <p:ext uri="{BB962C8B-B14F-4D97-AF65-F5344CB8AC3E}">
        <p14:creationId xmlns:p14="http://schemas.microsoft.com/office/powerpoint/2010/main" val="703989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THfZAY6Vb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187F7A-920C-B377-65E8-1CF4CBCE3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47280-2AE0-EA44-289A-237A2A71BFA7}"/>
              </a:ext>
            </a:extLst>
          </p:cNvPr>
          <p:cNvSpPr>
            <a:spLocks noGrp="1"/>
          </p:cNvSpPr>
          <p:nvPr>
            <p:ph type="ctrTitle"/>
          </p:nvPr>
        </p:nvSpPr>
        <p:spPr>
          <a:xfrm>
            <a:off x="304799" y="5120113"/>
            <a:ext cx="11582401" cy="1178688"/>
          </a:xfrm>
        </p:spPr>
        <p:txBody>
          <a:bodyPr anchor="ctr">
            <a:normAutofit/>
          </a:bodyPr>
          <a:lstStyle/>
          <a:p>
            <a:pPr algn="l"/>
            <a:r>
              <a:rPr lang="de-CH" sz="3700"/>
              <a:t>Debatte zum Thema: Werbung in sozialen Medien</a:t>
            </a:r>
            <a:endParaRPr lang="fr-CH" sz="3700"/>
          </a:p>
        </p:txBody>
      </p:sp>
      <p:pic>
        <p:nvPicPr>
          <p:cNvPr id="4" name="Picture 3">
            <a:extLst>
              <a:ext uri="{FF2B5EF4-FFF2-40B4-BE49-F238E27FC236}">
                <a16:creationId xmlns:a16="http://schemas.microsoft.com/office/drawing/2014/main" id="{AED544E3-3395-CBD3-61C4-4AE9C156604B}"/>
              </a:ext>
            </a:extLst>
          </p:cNvPr>
          <p:cNvPicPr>
            <a:picLocks noChangeAspect="1"/>
          </p:cNvPicPr>
          <p:nvPr/>
        </p:nvPicPr>
        <p:blipFill>
          <a:blip r:embed="rId3"/>
          <a:srcRect t="6903" b="21526"/>
          <a:stretch>
            <a:fillRect/>
          </a:stretch>
        </p:blipFill>
        <p:spPr>
          <a:xfrm>
            <a:off x="20" y="10"/>
            <a:ext cx="12191980" cy="4908375"/>
          </a:xfrm>
          <a:prstGeom prst="rect">
            <a:avLst/>
          </a:prstGeom>
        </p:spPr>
      </p:pic>
    </p:spTree>
    <p:extLst>
      <p:ext uri="{BB962C8B-B14F-4D97-AF65-F5344CB8AC3E}">
        <p14:creationId xmlns:p14="http://schemas.microsoft.com/office/powerpoint/2010/main" val="34782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8377-6724-BB5D-44E1-BFBE7F3C5F2D}"/>
              </a:ext>
            </a:extLst>
          </p:cNvPr>
          <p:cNvSpPr>
            <a:spLocks noGrp="1"/>
          </p:cNvSpPr>
          <p:nvPr>
            <p:ph type="title"/>
          </p:nvPr>
        </p:nvSpPr>
        <p:spPr/>
        <p:txBody>
          <a:bodyPr>
            <a:normAutofit/>
          </a:bodyPr>
          <a:lstStyle/>
          <a:p>
            <a:r>
              <a:rPr lang="de-DE"/>
              <a:t>Abstimmung zur Volksinitiative</a:t>
            </a:r>
            <a:endParaRPr lang="fr-CH"/>
          </a:p>
        </p:txBody>
      </p:sp>
      <p:sp>
        <p:nvSpPr>
          <p:cNvPr id="3" name="Content Placeholder 2">
            <a:extLst>
              <a:ext uri="{FF2B5EF4-FFF2-40B4-BE49-F238E27FC236}">
                <a16:creationId xmlns:a16="http://schemas.microsoft.com/office/drawing/2014/main" id="{AABB310F-71AE-3BC1-A1F8-A7C2395D3FC8}"/>
              </a:ext>
            </a:extLst>
          </p:cNvPr>
          <p:cNvSpPr>
            <a:spLocks noGrp="1"/>
          </p:cNvSpPr>
          <p:nvPr>
            <p:ph idx="1"/>
          </p:nvPr>
        </p:nvSpPr>
        <p:spPr/>
        <p:txBody>
          <a:bodyPr>
            <a:normAutofit/>
          </a:bodyPr>
          <a:lstStyle/>
          <a:p>
            <a:r>
              <a:rPr lang="de-DE" sz="2400"/>
              <a:t>«Ja zum Schutz der Kinder und Jugendlichen vor Tabakwerbung»</a:t>
            </a:r>
            <a:br>
              <a:rPr lang="fr-CH" sz="2400"/>
            </a:br>
            <a:endParaRPr lang="fr-CH" sz="2400"/>
          </a:p>
        </p:txBody>
      </p:sp>
      <p:sp>
        <p:nvSpPr>
          <p:cNvPr id="7" name="TextBox 6">
            <a:extLst>
              <a:ext uri="{FF2B5EF4-FFF2-40B4-BE49-F238E27FC236}">
                <a16:creationId xmlns:a16="http://schemas.microsoft.com/office/drawing/2014/main" id="{7DCCFE5D-3454-89A8-B364-6380B01AF9F1}"/>
              </a:ext>
            </a:extLst>
          </p:cNvPr>
          <p:cNvSpPr txBox="1"/>
          <p:nvPr/>
        </p:nvSpPr>
        <p:spPr>
          <a:xfrm>
            <a:off x="811059" y="3157848"/>
            <a:ext cx="3035029" cy="1938992"/>
          </a:xfrm>
          <a:prstGeom prst="rect">
            <a:avLst/>
          </a:prstGeom>
          <a:noFill/>
        </p:spPr>
        <p:txBody>
          <a:bodyPr wrap="square" lIns="91440" tIns="45720" rIns="91440" bIns="45720" rtlCol="0" anchor="t">
            <a:spAutoFit/>
          </a:bodyPr>
          <a:lstStyle/>
          <a:p>
            <a:r>
              <a:rPr lang="de-CH" sz="4000" dirty="0"/>
              <a:t>JA= Ich nehme die Initiative an</a:t>
            </a:r>
            <a:endParaRPr lang="fr-CH" sz="4000" dirty="0"/>
          </a:p>
        </p:txBody>
      </p:sp>
      <p:sp>
        <p:nvSpPr>
          <p:cNvPr id="8" name="TextBox 7">
            <a:extLst>
              <a:ext uri="{FF2B5EF4-FFF2-40B4-BE49-F238E27FC236}">
                <a16:creationId xmlns:a16="http://schemas.microsoft.com/office/drawing/2014/main" id="{2AE9D809-0EB7-DA83-9A9B-039A78A704A1}"/>
              </a:ext>
            </a:extLst>
          </p:cNvPr>
          <p:cNvSpPr txBox="1"/>
          <p:nvPr/>
        </p:nvSpPr>
        <p:spPr>
          <a:xfrm>
            <a:off x="7982550" y="3160986"/>
            <a:ext cx="3443592" cy="1938992"/>
          </a:xfrm>
          <a:prstGeom prst="rect">
            <a:avLst/>
          </a:prstGeom>
          <a:noFill/>
        </p:spPr>
        <p:txBody>
          <a:bodyPr wrap="square" rtlCol="0">
            <a:spAutoFit/>
          </a:bodyPr>
          <a:lstStyle/>
          <a:p>
            <a:r>
              <a:rPr lang="de-CH" sz="4000"/>
              <a:t>NEIN = Ich lehne die Initiative ab</a:t>
            </a:r>
            <a:endParaRPr lang="fr-CH" sz="4000"/>
          </a:p>
        </p:txBody>
      </p:sp>
      <p:pic>
        <p:nvPicPr>
          <p:cNvPr id="10" name="Picture 9" descr="People raising hands">
            <a:extLst>
              <a:ext uri="{FF2B5EF4-FFF2-40B4-BE49-F238E27FC236}">
                <a16:creationId xmlns:a16="http://schemas.microsoft.com/office/drawing/2014/main" id="{306A3A70-4FF0-EA12-D888-26AB98C10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319" y="2834415"/>
            <a:ext cx="3399818" cy="2266545"/>
          </a:xfrm>
          <a:prstGeom prst="rect">
            <a:avLst/>
          </a:prstGeom>
        </p:spPr>
      </p:pic>
    </p:spTree>
    <p:extLst>
      <p:ext uri="{BB962C8B-B14F-4D97-AF65-F5344CB8AC3E}">
        <p14:creationId xmlns:p14="http://schemas.microsoft.com/office/powerpoint/2010/main" val="36530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B3AD45-C094-D019-C8B5-5A0F615EADB0}"/>
              </a:ext>
            </a:extLst>
          </p:cNvPr>
          <p:cNvPicPr>
            <a:picLocks noChangeAspect="1"/>
          </p:cNvPicPr>
          <p:nvPr/>
        </p:nvPicPr>
        <p:blipFill>
          <a:blip r:embed="rId3"/>
          <a:stretch>
            <a:fillRect/>
          </a:stretch>
        </p:blipFill>
        <p:spPr>
          <a:xfrm>
            <a:off x="1366172" y="857914"/>
            <a:ext cx="9459656" cy="5142172"/>
          </a:xfrm>
          <a:prstGeom prst="rect">
            <a:avLst/>
          </a:prstGeom>
        </p:spPr>
      </p:pic>
    </p:spTree>
    <p:extLst>
      <p:ext uri="{BB962C8B-B14F-4D97-AF65-F5344CB8AC3E}">
        <p14:creationId xmlns:p14="http://schemas.microsoft.com/office/powerpoint/2010/main" val="175670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F8ABD-803D-6F80-BC1B-A41C7F0970EA}"/>
              </a:ext>
            </a:extLst>
          </p:cNvPr>
          <p:cNvSpPr>
            <a:spLocks noGrp="1"/>
          </p:cNvSpPr>
          <p:nvPr>
            <p:ph type="title"/>
          </p:nvPr>
        </p:nvSpPr>
        <p:spPr>
          <a:xfrm>
            <a:off x="612649" y="548638"/>
            <a:ext cx="3493008" cy="5788152"/>
          </a:xfrm>
        </p:spPr>
        <p:txBody>
          <a:bodyPr anchor="ctr">
            <a:normAutofit/>
          </a:bodyPr>
          <a:lstStyle/>
          <a:p>
            <a:r>
              <a:rPr lang="de-CH" sz="4000"/>
              <a:t>Rückblick</a:t>
            </a:r>
            <a:endParaRPr lang="fr-CH" sz="4000"/>
          </a:p>
        </p:txBody>
      </p:sp>
      <p:pic>
        <p:nvPicPr>
          <p:cNvPr id="8" name="Content Placeholder 7" descr="Range of moods sticky notes">
            <a:extLst>
              <a:ext uri="{FF2B5EF4-FFF2-40B4-BE49-F238E27FC236}">
                <a16:creationId xmlns:a16="http://schemas.microsoft.com/office/drawing/2014/main" id="{C5A7FF43-BC51-97C6-BCAA-1A705CB8F060}"/>
              </a:ext>
            </a:extLst>
          </p:cNvPr>
          <p:cNvPicPr>
            <a:picLocks noGrp="1" noChangeAspect="1"/>
          </p:cNvPicPr>
          <p:nvPr>
            <p:ph idx="1"/>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444387" y="1132681"/>
            <a:ext cx="6885832" cy="4592637"/>
          </a:xfrm>
        </p:spPr>
      </p:pic>
    </p:spTree>
    <p:extLst>
      <p:ext uri="{BB962C8B-B14F-4D97-AF65-F5344CB8AC3E}">
        <p14:creationId xmlns:p14="http://schemas.microsoft.com/office/powerpoint/2010/main" val="108192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3377C-56A2-C92E-6ADC-7E97FC5CE2F0}"/>
              </a:ext>
            </a:extLst>
          </p:cNvPr>
          <p:cNvSpPr>
            <a:spLocks noGrp="1"/>
          </p:cNvSpPr>
          <p:nvPr>
            <p:ph type="title"/>
          </p:nvPr>
        </p:nvSpPr>
        <p:spPr>
          <a:xfrm>
            <a:off x="1524000" y="548640"/>
            <a:ext cx="9160475" cy="1132258"/>
          </a:xfrm>
        </p:spPr>
        <p:txBody>
          <a:bodyPr anchor="ctr">
            <a:normAutofit/>
          </a:bodyPr>
          <a:lstStyle/>
          <a:p>
            <a:pPr algn="ctr"/>
            <a:r>
              <a:rPr lang="de-CH"/>
              <a:t>Ablauf</a:t>
            </a:r>
            <a:endParaRPr lang="fr-CH"/>
          </a:p>
        </p:txBody>
      </p:sp>
      <p:graphicFrame>
        <p:nvGraphicFramePr>
          <p:cNvPr id="5" name="Content Placeholder 2">
            <a:extLst>
              <a:ext uri="{FF2B5EF4-FFF2-40B4-BE49-F238E27FC236}">
                <a16:creationId xmlns:a16="http://schemas.microsoft.com/office/drawing/2014/main" id="{0BCEBB53-F892-EDDE-21ED-CFEAF3C22FCC}"/>
              </a:ext>
            </a:extLst>
          </p:cNvPr>
          <p:cNvGraphicFramePr>
            <a:graphicFrameLocks noGrp="1"/>
          </p:cNvGraphicFramePr>
          <p:nvPr>
            <p:ph idx="1"/>
            <p:extLst>
              <p:ext uri="{D42A27DB-BD31-4B8C-83A1-F6EECF244321}">
                <p14:modId xmlns:p14="http://schemas.microsoft.com/office/powerpoint/2010/main" val="3088481044"/>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94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7914-D7A3-8685-7DB3-AE2C9DFE6BC3}"/>
              </a:ext>
            </a:extLst>
          </p:cNvPr>
          <p:cNvSpPr>
            <a:spLocks noGrp="1"/>
          </p:cNvSpPr>
          <p:nvPr>
            <p:ph type="title"/>
          </p:nvPr>
        </p:nvSpPr>
        <p:spPr/>
        <p:txBody>
          <a:bodyPr/>
          <a:lstStyle/>
          <a:p>
            <a:r>
              <a:rPr lang="en-US" dirty="0" err="1"/>
              <a:t>Würdest</a:t>
            </a:r>
            <a:r>
              <a:rPr lang="en-US" dirty="0"/>
              <a:t> du das </a:t>
            </a:r>
            <a:r>
              <a:rPr lang="en-US" dirty="0" err="1"/>
              <a:t>kaufen</a:t>
            </a:r>
            <a:r>
              <a:rPr lang="en-US" dirty="0"/>
              <a:t>?</a:t>
            </a:r>
          </a:p>
        </p:txBody>
      </p:sp>
      <p:pic>
        <p:nvPicPr>
          <p:cNvPr id="4" name="Content Placeholder 3">
            <a:extLst>
              <a:ext uri="{FF2B5EF4-FFF2-40B4-BE49-F238E27FC236}">
                <a16:creationId xmlns:a16="http://schemas.microsoft.com/office/drawing/2014/main" id="{5897DC7C-9372-D136-C0D5-3E6C11FB56C8}"/>
              </a:ext>
            </a:extLst>
          </p:cNvPr>
          <p:cNvPicPr>
            <a:picLocks noGrp="1" noChangeAspect="1"/>
          </p:cNvPicPr>
          <p:nvPr>
            <p:ph idx="1"/>
          </p:nvPr>
        </p:nvPicPr>
        <p:blipFill>
          <a:blip r:embed="rId3"/>
          <a:stretch>
            <a:fillRect/>
          </a:stretch>
        </p:blipFill>
        <p:spPr>
          <a:xfrm>
            <a:off x="3807110" y="1715532"/>
            <a:ext cx="4264652" cy="4593828"/>
          </a:xfrm>
          <a:prstGeom prst="rect">
            <a:avLst/>
          </a:prstGeom>
        </p:spPr>
      </p:pic>
    </p:spTree>
    <p:extLst>
      <p:ext uri="{BB962C8B-B14F-4D97-AF65-F5344CB8AC3E}">
        <p14:creationId xmlns:p14="http://schemas.microsoft.com/office/powerpoint/2010/main" val="112729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5C79EA1-86E4-0267-F799-87671476E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2" name="Title 21">
            <a:extLst>
              <a:ext uri="{FF2B5EF4-FFF2-40B4-BE49-F238E27FC236}">
                <a16:creationId xmlns:a16="http://schemas.microsoft.com/office/drawing/2014/main" id="{5FFFA1C9-9B04-7725-0A0E-9B194AA530B1}"/>
              </a:ext>
            </a:extLst>
          </p:cNvPr>
          <p:cNvSpPr>
            <a:spLocks noGrp="1"/>
          </p:cNvSpPr>
          <p:nvPr>
            <p:ph type="title"/>
          </p:nvPr>
        </p:nvSpPr>
        <p:spPr>
          <a:xfrm>
            <a:off x="615557" y="548640"/>
            <a:ext cx="4014216" cy="2880360"/>
          </a:xfrm>
        </p:spPr>
        <p:txBody>
          <a:bodyPr anchor="t">
            <a:normAutofit/>
          </a:bodyPr>
          <a:lstStyle/>
          <a:p>
            <a:r>
              <a:rPr lang="de-DE" sz="3100"/>
              <a:t>Abstimmungsfrage: </a:t>
            </a:r>
            <a:br>
              <a:rPr lang="de-DE" sz="3100"/>
            </a:br>
            <a:endParaRPr lang="fr-CH" sz="3100"/>
          </a:p>
        </p:txBody>
      </p:sp>
      <p:sp>
        <p:nvSpPr>
          <p:cNvPr id="18" name="Content Placeholder 17">
            <a:extLst>
              <a:ext uri="{FF2B5EF4-FFF2-40B4-BE49-F238E27FC236}">
                <a16:creationId xmlns:a16="http://schemas.microsoft.com/office/drawing/2014/main" id="{9F4B03EF-CF27-491D-61A0-04A290AB6BB9}"/>
              </a:ext>
            </a:extLst>
          </p:cNvPr>
          <p:cNvSpPr>
            <a:spLocks noGrp="1"/>
          </p:cNvSpPr>
          <p:nvPr>
            <p:ph idx="1"/>
          </p:nvPr>
        </p:nvSpPr>
        <p:spPr>
          <a:xfrm>
            <a:off x="489458" y="1380490"/>
            <a:ext cx="11422888" cy="2051500"/>
          </a:xfrm>
        </p:spPr>
        <p:txBody>
          <a:bodyPr vert="horz" lIns="91440" tIns="45720" rIns="91440" bIns="45720" rtlCol="0" anchor="t">
            <a:normAutofit/>
          </a:bodyPr>
          <a:lstStyle/>
          <a:p>
            <a:pPr marL="0" indent="0">
              <a:buNone/>
            </a:pPr>
            <a:endParaRPr lang="de-DE" sz="1800"/>
          </a:p>
          <a:p>
            <a:pPr marL="0" indent="0">
              <a:buNone/>
            </a:pPr>
            <a:r>
              <a:rPr lang="de-DE" dirty="0"/>
              <a:t>Soll die Tabakindustrie </a:t>
            </a:r>
            <a:r>
              <a:rPr lang="de-DE" err="1"/>
              <a:t>Influencer:innen</a:t>
            </a:r>
            <a:r>
              <a:rPr lang="de-DE" dirty="0"/>
              <a:t> für die Werbung von Nikotinprodukten bezahlen dürfen?</a:t>
            </a:r>
          </a:p>
          <a:p>
            <a:pPr marL="0" indent="0">
              <a:buNone/>
            </a:pPr>
            <a:endParaRPr lang="fr-CH" sz="1800"/>
          </a:p>
        </p:txBody>
      </p:sp>
      <p:pic>
        <p:nvPicPr>
          <p:cNvPr id="20" name="Picture 19">
            <a:extLst>
              <a:ext uri="{FF2B5EF4-FFF2-40B4-BE49-F238E27FC236}">
                <a16:creationId xmlns:a16="http://schemas.microsoft.com/office/drawing/2014/main" id="{EAC12431-D978-E7DF-AC08-E21F25AD397A}"/>
              </a:ext>
            </a:extLst>
          </p:cNvPr>
          <p:cNvPicPr>
            <a:picLocks noChangeAspect="1"/>
          </p:cNvPicPr>
          <p:nvPr/>
        </p:nvPicPr>
        <p:blipFill>
          <a:blip r:embed="rId3"/>
          <a:srcRect t="12743" r="-3" b="32498"/>
          <a:stretch>
            <a:fillRect/>
          </a:stretch>
        </p:blipFill>
        <p:spPr>
          <a:xfrm>
            <a:off x="20" y="3842488"/>
            <a:ext cx="4006332" cy="3015512"/>
          </a:xfrm>
          <a:prstGeom prst="rect">
            <a:avLst/>
          </a:prstGeom>
        </p:spPr>
      </p:pic>
      <p:pic>
        <p:nvPicPr>
          <p:cNvPr id="6" name="Picture 5" descr="A close-up of a screen&#10;&#10;AI-generated content may be incorrect.">
            <a:extLst>
              <a:ext uri="{FF2B5EF4-FFF2-40B4-BE49-F238E27FC236}">
                <a16:creationId xmlns:a16="http://schemas.microsoft.com/office/drawing/2014/main" id="{523CD8A9-8F40-4445-3072-218FC2C5C2DD}"/>
              </a:ext>
            </a:extLst>
          </p:cNvPr>
          <p:cNvPicPr>
            <a:picLocks noChangeAspect="1"/>
          </p:cNvPicPr>
          <p:nvPr/>
        </p:nvPicPr>
        <p:blipFill>
          <a:blip r:embed="rId4">
            <a:extLst>
              <a:ext uri="{28A0092B-C50C-407E-A947-70E740481C1C}">
                <a14:useLocalDpi xmlns:a14="http://schemas.microsoft.com/office/drawing/2010/main" val="0"/>
              </a:ext>
            </a:extLst>
          </a:blip>
          <a:srcRect l="8544" r="1757"/>
          <a:stretch>
            <a:fillRect/>
          </a:stretch>
        </p:blipFill>
        <p:spPr>
          <a:xfrm>
            <a:off x="4065983" y="3842488"/>
            <a:ext cx="4052225" cy="3015512"/>
          </a:xfrm>
          <a:prstGeom prst="rect">
            <a:avLst/>
          </a:prstGeom>
        </p:spPr>
      </p:pic>
      <p:pic>
        <p:nvPicPr>
          <p:cNvPr id="4" name="Content Placeholder 3">
            <a:extLst>
              <a:ext uri="{FF2B5EF4-FFF2-40B4-BE49-F238E27FC236}">
                <a16:creationId xmlns:a16="http://schemas.microsoft.com/office/drawing/2014/main" id="{D1F0CAE0-7EA1-160B-50A4-A1A7ED4B85A1}"/>
              </a:ext>
            </a:extLst>
          </p:cNvPr>
          <p:cNvPicPr>
            <a:picLocks noChangeAspect="1"/>
          </p:cNvPicPr>
          <p:nvPr/>
        </p:nvPicPr>
        <p:blipFill>
          <a:blip r:embed="rId5"/>
          <a:srcRect t="11475" r="-4" b="11726"/>
          <a:stretch>
            <a:fillRect/>
          </a:stretch>
        </p:blipFill>
        <p:spPr>
          <a:xfrm>
            <a:off x="8177840" y="3836976"/>
            <a:ext cx="4014160" cy="3021024"/>
          </a:xfrm>
          <a:prstGeom prst="rect">
            <a:avLst/>
          </a:prstGeom>
        </p:spPr>
      </p:pic>
    </p:spTree>
    <p:extLst>
      <p:ext uri="{BB962C8B-B14F-4D97-AF65-F5344CB8AC3E}">
        <p14:creationId xmlns:p14="http://schemas.microsoft.com/office/powerpoint/2010/main" val="240750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A92A98-187D-1D81-86FD-8D40CC69B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7849E-2808-0E18-51B2-F0FCE19E612E}"/>
              </a:ext>
            </a:extLst>
          </p:cNvPr>
          <p:cNvSpPr>
            <a:spLocks noGrp="1"/>
          </p:cNvSpPr>
          <p:nvPr>
            <p:ph type="title"/>
          </p:nvPr>
        </p:nvSpPr>
        <p:spPr>
          <a:xfrm>
            <a:off x="492940" y="473829"/>
            <a:ext cx="11294162" cy="1170252"/>
          </a:xfrm>
        </p:spPr>
        <p:txBody>
          <a:bodyPr vert="horz" lIns="91440" tIns="45720" rIns="91440" bIns="45720" rtlCol="0" anchor="b">
            <a:normAutofit/>
          </a:bodyPr>
          <a:lstStyle/>
          <a:p>
            <a:r>
              <a:rPr lang="en-US" sz="4000" dirty="0" err="1"/>
              <a:t>Gruppenarbeit</a:t>
            </a:r>
            <a:r>
              <a:rPr lang="en-US" sz="4000" dirty="0"/>
              <a:t>: </a:t>
            </a:r>
            <a:r>
              <a:rPr lang="en-US" sz="4000" dirty="0" err="1"/>
              <a:t>Debatte</a:t>
            </a:r>
            <a:r>
              <a:rPr lang="en-US" sz="4000" dirty="0"/>
              <a:t> </a:t>
            </a:r>
            <a:r>
              <a:rPr lang="en-US" sz="4000" dirty="0" err="1"/>
              <a:t>vorbereiten</a:t>
            </a:r>
            <a:endParaRPr lang="en-US" sz="4000" dirty="0"/>
          </a:p>
        </p:txBody>
      </p:sp>
      <p:pic>
        <p:nvPicPr>
          <p:cNvPr id="4" name="Content Placeholder 3">
            <a:extLst>
              <a:ext uri="{FF2B5EF4-FFF2-40B4-BE49-F238E27FC236}">
                <a16:creationId xmlns:a16="http://schemas.microsoft.com/office/drawing/2014/main" id="{7B716BF5-1873-9544-5B83-AB2458F027B0}"/>
              </a:ext>
            </a:extLst>
          </p:cNvPr>
          <p:cNvPicPr>
            <a:picLocks noGrp="1" noChangeAspect="1"/>
          </p:cNvPicPr>
          <p:nvPr>
            <p:ph idx="1"/>
          </p:nvPr>
        </p:nvPicPr>
        <p:blipFill>
          <a:blip r:embed="rId3"/>
          <a:stretch>
            <a:fillRect/>
          </a:stretch>
        </p:blipFill>
        <p:spPr>
          <a:xfrm>
            <a:off x="492940" y="2135270"/>
            <a:ext cx="5559552" cy="3127247"/>
          </a:xfrm>
          <a:prstGeom prst="rect">
            <a:avLst/>
          </a:prstGeom>
          <a:ln>
            <a:solidFill>
              <a:schemeClr val="tx1"/>
            </a:solidFill>
            <a:prstDash val="solid"/>
          </a:ln>
        </p:spPr>
      </p:pic>
      <p:pic>
        <p:nvPicPr>
          <p:cNvPr id="5" name="Picture 4">
            <a:extLst>
              <a:ext uri="{FF2B5EF4-FFF2-40B4-BE49-F238E27FC236}">
                <a16:creationId xmlns:a16="http://schemas.microsoft.com/office/drawing/2014/main" id="{2A9EF431-C33A-09DA-76B8-C08C7B5D0FBE}"/>
              </a:ext>
            </a:extLst>
          </p:cNvPr>
          <p:cNvPicPr>
            <a:picLocks noChangeAspect="1"/>
          </p:cNvPicPr>
          <p:nvPr/>
        </p:nvPicPr>
        <p:blipFill>
          <a:blip r:embed="rId4"/>
          <a:stretch>
            <a:fillRect/>
          </a:stretch>
        </p:blipFill>
        <p:spPr>
          <a:xfrm>
            <a:off x="6210925" y="2135270"/>
            <a:ext cx="5559552" cy="3127248"/>
          </a:xfrm>
          <a:prstGeom prst="rect">
            <a:avLst/>
          </a:prstGeom>
          <a:ln>
            <a:solidFill>
              <a:schemeClr val="tx1"/>
            </a:solidFill>
            <a:prstDash val="solid"/>
          </a:ln>
        </p:spPr>
      </p:pic>
    </p:spTree>
    <p:extLst>
      <p:ext uri="{BB962C8B-B14F-4D97-AF65-F5344CB8AC3E}">
        <p14:creationId xmlns:p14="http://schemas.microsoft.com/office/powerpoint/2010/main" val="25394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5540-CD0A-F22B-52BF-FAC32777256D}"/>
              </a:ext>
            </a:extLst>
          </p:cNvPr>
          <p:cNvSpPr>
            <a:spLocks noGrp="1"/>
          </p:cNvSpPr>
          <p:nvPr>
            <p:ph type="title"/>
          </p:nvPr>
        </p:nvSpPr>
        <p:spPr/>
        <p:txBody>
          <a:bodyPr/>
          <a:lstStyle/>
          <a:p>
            <a:r>
              <a:rPr lang="de-CH" dirty="0"/>
              <a:t>Vorbereitung in Gruppen</a:t>
            </a:r>
            <a:endParaRPr lang="fr-CH" dirty="0"/>
          </a:p>
        </p:txBody>
      </p:sp>
      <p:graphicFrame>
        <p:nvGraphicFramePr>
          <p:cNvPr id="5" name="Content Placeholder 4">
            <a:extLst>
              <a:ext uri="{FF2B5EF4-FFF2-40B4-BE49-F238E27FC236}">
                <a16:creationId xmlns:a16="http://schemas.microsoft.com/office/drawing/2014/main" id="{CFAC0545-4078-9A26-DC71-D7B544D92DC1}"/>
              </a:ext>
            </a:extLst>
          </p:cNvPr>
          <p:cNvGraphicFramePr>
            <a:graphicFrameLocks noGrp="1"/>
          </p:cNvGraphicFramePr>
          <p:nvPr>
            <p:ph idx="1"/>
            <p:extLst>
              <p:ext uri="{D42A27DB-BD31-4B8C-83A1-F6EECF244321}">
                <p14:modId xmlns:p14="http://schemas.microsoft.com/office/powerpoint/2010/main" val="4043443122"/>
              </p:ext>
            </p:extLst>
          </p:nvPr>
        </p:nvGraphicFramePr>
        <p:xfrm>
          <a:off x="612648" y="1670169"/>
          <a:ext cx="10653578" cy="4522041"/>
        </p:xfrm>
        <a:graphic>
          <a:graphicData uri="http://schemas.openxmlformats.org/drawingml/2006/table">
            <a:tbl>
              <a:tblPr firstRow="1" firstCol="1" bandRow="1">
                <a:tableStyleId>{3B4B98B0-60AC-42C2-AFA5-B58CD77FA1E5}</a:tableStyleId>
              </a:tblPr>
              <a:tblGrid>
                <a:gridCol w="2740152">
                  <a:extLst>
                    <a:ext uri="{9D8B030D-6E8A-4147-A177-3AD203B41FA5}">
                      <a16:colId xmlns:a16="http://schemas.microsoft.com/office/drawing/2014/main" val="1182482468"/>
                    </a:ext>
                  </a:extLst>
                </a:gridCol>
                <a:gridCol w="7913426">
                  <a:extLst>
                    <a:ext uri="{9D8B030D-6E8A-4147-A177-3AD203B41FA5}">
                      <a16:colId xmlns:a16="http://schemas.microsoft.com/office/drawing/2014/main" val="899829265"/>
                    </a:ext>
                  </a:extLst>
                </a:gridCol>
              </a:tblGrid>
              <a:tr h="2336800">
                <a:tc>
                  <a:txBody>
                    <a:bodyPr/>
                    <a:lstStyle/>
                    <a:p>
                      <a:pPr marL="0" lvl="0" indent="0">
                        <a:lnSpc>
                          <a:spcPct val="115000"/>
                        </a:lnSpc>
                        <a:spcAft>
                          <a:spcPts val="800"/>
                        </a:spcAft>
                        <a:buFont typeface="+mj-lt"/>
                        <a:buNone/>
                      </a:pPr>
                      <a:r>
                        <a:rPr lang="de-DE" sz="1800" kern="100" cap="all" dirty="0">
                          <a:effectLst/>
                        </a:rPr>
                        <a:t>Diskussion</a:t>
                      </a:r>
                      <a:endParaRPr lang="fr-CH"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550" marR="51550" marT="0" marB="0"/>
                </a:tc>
                <a:tc>
                  <a:txBody>
                    <a:bodyPr/>
                    <a:lstStyle/>
                    <a:p>
                      <a:pPr>
                        <a:lnSpc>
                          <a:spcPct val="115000"/>
                        </a:lnSpc>
                        <a:spcAft>
                          <a:spcPts val="800"/>
                        </a:spcAft>
                        <a:buNone/>
                      </a:pPr>
                      <a:r>
                        <a:rPr lang="de-DE" sz="1400" kern="100" dirty="0">
                          <a:effectLst/>
                        </a:rPr>
                        <a:t>Beantwortet gemeinsam in der Gruppe folgende vier Fragen:</a:t>
                      </a:r>
                      <a:endParaRPr lang="fr-CH" sz="1400" kern="100" dirty="0">
                        <a:effectLst/>
                      </a:endParaRPr>
                    </a:p>
                    <a:p>
                      <a:pPr marL="342900" lvl="0" indent="-342900">
                        <a:lnSpc>
                          <a:spcPct val="115000"/>
                        </a:lnSpc>
                        <a:buFont typeface="+mj-lt"/>
                        <a:buAutoNum type="arabicPeriod"/>
                      </a:pPr>
                      <a:r>
                        <a:rPr lang="de-DE" sz="1400" b="0" kern="100" dirty="0">
                          <a:effectLst/>
                        </a:rPr>
                        <a:t>«Welche Interessen haben wir als </a:t>
                      </a:r>
                      <a:r>
                        <a:rPr lang="de-DE" sz="1400" b="0" kern="100" dirty="0" err="1">
                          <a:effectLst/>
                        </a:rPr>
                        <a:t>Gegner:innen</a:t>
                      </a:r>
                      <a:r>
                        <a:rPr lang="de-DE" sz="1400" b="0" kern="100" dirty="0">
                          <a:effectLst/>
                        </a:rPr>
                        <a:t>/</a:t>
                      </a:r>
                      <a:r>
                        <a:rPr lang="de-DE" sz="1400" b="0" kern="100" dirty="0" err="1">
                          <a:effectLst/>
                        </a:rPr>
                        <a:t>Befürworter:innen</a:t>
                      </a:r>
                      <a:r>
                        <a:rPr lang="de-DE" sz="1400" b="0" kern="100" dirty="0">
                          <a:effectLst/>
                        </a:rPr>
                        <a:t> der Initiative?»</a:t>
                      </a:r>
                      <a:endParaRPr lang="fr-CH" sz="1400" b="0" kern="100" dirty="0">
                        <a:effectLst/>
                      </a:endParaRPr>
                    </a:p>
                    <a:p>
                      <a:pPr marL="342900" lvl="0" indent="-342900">
                        <a:lnSpc>
                          <a:spcPct val="115000"/>
                        </a:lnSpc>
                        <a:buFont typeface="+mj-lt"/>
                        <a:buAutoNum type="arabicPeriod"/>
                      </a:pPr>
                      <a:r>
                        <a:rPr lang="de-DE" sz="1400" b="0" kern="100" dirty="0">
                          <a:effectLst/>
                        </a:rPr>
                        <a:t>«Welche Argumente sprechen gegen oder für die Aussage, dass </a:t>
                      </a:r>
                      <a:r>
                        <a:rPr lang="de-DE" sz="1400" b="0" kern="100" dirty="0" err="1">
                          <a:effectLst/>
                        </a:rPr>
                        <a:t>Influencer:innen</a:t>
                      </a:r>
                      <a:r>
                        <a:rPr lang="de-DE" sz="1400" b="0" kern="100" dirty="0">
                          <a:effectLst/>
                        </a:rPr>
                        <a:t> Nikotinprodukte für Jugendliche bewerben dürfen? »</a:t>
                      </a:r>
                      <a:endParaRPr lang="fr-CH" sz="1400" b="0" kern="100" dirty="0">
                        <a:effectLst/>
                      </a:endParaRPr>
                    </a:p>
                    <a:p>
                      <a:pPr marL="342900" lvl="0" indent="-342900">
                        <a:lnSpc>
                          <a:spcPct val="115000"/>
                        </a:lnSpc>
                        <a:buFont typeface="+mj-lt"/>
                        <a:buAutoNum type="arabicPeriod"/>
                      </a:pPr>
                      <a:r>
                        <a:rPr lang="de-DE" sz="1400" b="0" kern="100" dirty="0">
                          <a:effectLst/>
                        </a:rPr>
                        <a:t>«Welche Gegenargumente oder Einwände könnte die andere Gruppe gegen uns vorbringen? »</a:t>
                      </a:r>
                      <a:endParaRPr lang="fr-CH" sz="1400" b="0" kern="100" dirty="0">
                        <a:effectLst/>
                      </a:endParaRPr>
                    </a:p>
                    <a:p>
                      <a:pPr marL="342900" lvl="0" indent="-342900">
                        <a:lnSpc>
                          <a:spcPct val="115000"/>
                        </a:lnSpc>
                        <a:spcAft>
                          <a:spcPts val="800"/>
                        </a:spcAft>
                        <a:buFont typeface="+mj-lt"/>
                        <a:buAutoNum type="arabicPeriod"/>
                      </a:pPr>
                      <a:r>
                        <a:rPr lang="de-DE" sz="1400" b="0" kern="100" dirty="0">
                          <a:effectLst/>
                        </a:rPr>
                        <a:t>«Was antworten wir auf diese Gegenargumente oder Einwände? </a:t>
                      </a:r>
                      <a:endParaRPr lang="fr-CH" sz="1400" b="0" kern="100" dirty="0">
                        <a:effectLst/>
                      </a:endParaRPr>
                    </a:p>
                  </a:txBody>
                  <a:tcPr marL="51550" marR="51550" marT="0" marB="0"/>
                </a:tc>
                <a:extLst>
                  <a:ext uri="{0D108BD9-81ED-4DB2-BD59-A6C34878D82A}">
                    <a16:rowId xmlns:a16="http://schemas.microsoft.com/office/drawing/2014/main" val="298183414"/>
                  </a:ext>
                </a:extLst>
              </a:tr>
              <a:tr h="1211942">
                <a:tc>
                  <a:txBody>
                    <a:bodyPr/>
                    <a:lstStyle/>
                    <a:p>
                      <a:pPr marL="0" lvl="0" indent="0">
                        <a:lnSpc>
                          <a:spcPct val="115000"/>
                        </a:lnSpc>
                        <a:spcAft>
                          <a:spcPts val="800"/>
                        </a:spcAft>
                        <a:buFont typeface="+mj-lt"/>
                        <a:buNone/>
                      </a:pPr>
                      <a:r>
                        <a:rPr lang="de-DE" sz="1800" kern="100" cap="all" dirty="0">
                          <a:effectLst/>
                        </a:rPr>
                        <a:t>Argumente und Antworten</a:t>
                      </a:r>
                      <a:endParaRPr lang="fr-CH"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550" marR="51550" marT="0" marB="0"/>
                </a:tc>
                <a:tc>
                  <a:txBody>
                    <a:bodyPr/>
                    <a:lstStyle/>
                    <a:p>
                      <a:pPr>
                        <a:lnSpc>
                          <a:spcPct val="115000"/>
                        </a:lnSpc>
                        <a:spcAft>
                          <a:spcPts val="800"/>
                        </a:spcAft>
                        <a:buNone/>
                      </a:pPr>
                      <a:r>
                        <a:rPr lang="de-DE" sz="1400" kern="100" dirty="0">
                          <a:effectLst/>
                        </a:rPr>
                        <a:t>Sammelt mindestens zwei Argumente als Gegner*innen/</a:t>
                      </a:r>
                      <a:r>
                        <a:rPr lang="de-DE" sz="1400" kern="100" dirty="0" err="1">
                          <a:effectLst/>
                        </a:rPr>
                        <a:t>Befürworter:innen</a:t>
                      </a:r>
                      <a:r>
                        <a:rPr lang="de-DE" sz="1400" kern="100" dirty="0">
                          <a:effectLst/>
                        </a:rPr>
                        <a:t>, die eure Position stärken (vgl. Punkt 2), und bereitet mindestens eine Antwort auf ein mögliches Gegenargument vor (vgl. Punkt 4).</a:t>
                      </a:r>
                      <a:endParaRPr lang="fr-CH" sz="1400" kern="100">
                        <a:effectLst/>
                      </a:endParaRPr>
                    </a:p>
                    <a:p>
                      <a:pPr>
                        <a:lnSpc>
                          <a:spcPct val="115000"/>
                        </a:lnSpc>
                        <a:spcAft>
                          <a:spcPts val="800"/>
                        </a:spcAft>
                        <a:buNone/>
                      </a:pPr>
                      <a:endParaRPr lang="fr-CH" sz="1400" kern="100">
                        <a:effectLst/>
                        <a:latin typeface="Aptos" panose="020B0004020202020204" pitchFamily="34" charset="0"/>
                        <a:ea typeface="Aptos" panose="020B0004020202020204" pitchFamily="34" charset="0"/>
                        <a:cs typeface="Times New Roman" panose="02020603050405020304" pitchFamily="18" charset="0"/>
                      </a:endParaRPr>
                    </a:p>
                  </a:txBody>
                  <a:tcPr marL="51550" marR="51550" marT="0" marB="0"/>
                </a:tc>
                <a:extLst>
                  <a:ext uri="{0D108BD9-81ED-4DB2-BD59-A6C34878D82A}">
                    <a16:rowId xmlns:a16="http://schemas.microsoft.com/office/drawing/2014/main" val="3323490012"/>
                  </a:ext>
                </a:extLst>
              </a:tr>
              <a:tr h="973299">
                <a:tc>
                  <a:txBody>
                    <a:bodyPr/>
                    <a:lstStyle/>
                    <a:p>
                      <a:pPr marL="0" lvl="0" indent="0">
                        <a:lnSpc>
                          <a:spcPct val="115000"/>
                        </a:lnSpc>
                        <a:spcAft>
                          <a:spcPts val="800"/>
                        </a:spcAft>
                        <a:buFont typeface="+mj-lt"/>
                        <a:buNone/>
                      </a:pPr>
                      <a:r>
                        <a:rPr lang="de-DE" sz="1800" kern="100" cap="all" dirty="0">
                          <a:effectLst/>
                        </a:rPr>
                        <a:t>Vertretung bestimmen</a:t>
                      </a:r>
                      <a:endParaRPr lang="fr-CH"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550" marR="51550" marT="0" marB="0"/>
                </a:tc>
                <a:tc>
                  <a:txBody>
                    <a:bodyPr/>
                    <a:lstStyle/>
                    <a:p>
                      <a:pPr>
                        <a:lnSpc>
                          <a:spcPct val="115000"/>
                        </a:lnSpc>
                        <a:spcAft>
                          <a:spcPts val="800"/>
                        </a:spcAft>
                        <a:buNone/>
                      </a:pPr>
                      <a:r>
                        <a:rPr lang="de-DE" sz="1400" kern="100" dirty="0">
                          <a:effectLst/>
                        </a:rPr>
                        <a:t>Bestimmt zwei Personen aus eurer Gruppe, die euch in der </a:t>
                      </a:r>
                      <a:r>
                        <a:rPr lang="de-DE" sz="1400" kern="100" dirty="0" err="1">
                          <a:effectLst/>
                        </a:rPr>
                        <a:t>anschliessenden</a:t>
                      </a:r>
                      <a:r>
                        <a:rPr lang="de-DE" sz="1400" kern="100" dirty="0">
                          <a:effectLst/>
                        </a:rPr>
                        <a:t> Debatte vertreten und bestimmt ihre Rolle (Rollenkarten).</a:t>
                      </a:r>
                      <a:endParaRPr lang="fr-CH" sz="1400" kern="100" dirty="0">
                        <a:effectLst/>
                      </a:endParaRPr>
                    </a:p>
                    <a:p>
                      <a:pPr marL="742950" lvl="1" indent="-285750">
                        <a:lnSpc>
                          <a:spcPct val="115000"/>
                        </a:lnSpc>
                        <a:spcAft>
                          <a:spcPts val="800"/>
                        </a:spcAft>
                        <a:buFont typeface="Wingdings" panose="05000000000000000000" pitchFamily="2" charset="2"/>
                        <a:buChar char=""/>
                      </a:pPr>
                      <a:endParaRPr lang="de-DE" sz="1400" kern="100" dirty="0">
                        <a:effectLst/>
                      </a:endParaRPr>
                    </a:p>
                  </a:txBody>
                  <a:tcPr marL="51550" marR="51550" marT="0" marB="0"/>
                </a:tc>
                <a:extLst>
                  <a:ext uri="{0D108BD9-81ED-4DB2-BD59-A6C34878D82A}">
                    <a16:rowId xmlns:a16="http://schemas.microsoft.com/office/drawing/2014/main" val="2073322692"/>
                  </a:ext>
                </a:extLst>
              </a:tr>
            </a:tbl>
          </a:graphicData>
        </a:graphic>
      </p:graphicFrame>
    </p:spTree>
    <p:extLst>
      <p:ext uri="{BB962C8B-B14F-4D97-AF65-F5344CB8AC3E}">
        <p14:creationId xmlns:p14="http://schemas.microsoft.com/office/powerpoint/2010/main" val="187181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4745-2CC4-BB77-E193-8E587D85E4D9}"/>
              </a:ext>
            </a:extLst>
          </p:cNvPr>
          <p:cNvSpPr>
            <a:spLocks noGrp="1"/>
          </p:cNvSpPr>
          <p:nvPr>
            <p:ph type="title"/>
          </p:nvPr>
        </p:nvSpPr>
        <p:spPr/>
        <p:txBody>
          <a:bodyPr/>
          <a:lstStyle/>
          <a:p>
            <a:r>
              <a:rPr lang="de-CH" dirty="0"/>
              <a:t>Debatte durchführen:</a:t>
            </a:r>
            <a:endParaRPr lang="fr-CH" dirty="0"/>
          </a:p>
        </p:txBody>
      </p:sp>
      <p:pic>
        <p:nvPicPr>
          <p:cNvPr id="5" name="Content Placeholder 4" descr="On air sign with the light on">
            <a:extLst>
              <a:ext uri="{FF2B5EF4-FFF2-40B4-BE49-F238E27FC236}">
                <a16:creationId xmlns:a16="http://schemas.microsoft.com/office/drawing/2014/main" id="{D4F79746-9EFA-D0CC-0C22-D9CACEC221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95128" y="409802"/>
            <a:ext cx="2667806" cy="1718809"/>
          </a:xfrm>
        </p:spPr>
      </p:pic>
      <p:sp>
        <p:nvSpPr>
          <p:cNvPr id="3" name="TextBox 2">
            <a:extLst>
              <a:ext uri="{FF2B5EF4-FFF2-40B4-BE49-F238E27FC236}">
                <a16:creationId xmlns:a16="http://schemas.microsoft.com/office/drawing/2014/main" id="{421F1DC3-28AF-68B9-60B7-2225C12A70BE}"/>
              </a:ext>
            </a:extLst>
          </p:cNvPr>
          <p:cNvSpPr txBox="1"/>
          <p:nvPr/>
        </p:nvSpPr>
        <p:spPr>
          <a:xfrm>
            <a:off x="551543" y="2804886"/>
            <a:ext cx="10813142"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3200" baseline="0" dirty="0">
                <a:latin typeface="Neue Haas Grotesk Text Pro"/>
              </a:rPr>
              <a:t>Soll die Tabakindustrie </a:t>
            </a:r>
            <a:r>
              <a:rPr lang="de-DE" sz="3200" baseline="0" err="1">
                <a:latin typeface="Neue Haas Grotesk Text Pro"/>
              </a:rPr>
              <a:t>Influencer:innen</a:t>
            </a:r>
            <a:r>
              <a:rPr lang="de-DE" sz="3200" baseline="0" dirty="0">
                <a:latin typeface="Neue Haas Grotesk Text Pro"/>
              </a:rPr>
              <a:t> für die Werbung von Nikotinprodukten bezahlen dürfen?</a:t>
            </a:r>
            <a:endParaRPr lang="en-US" sz="3200"/>
          </a:p>
          <a:p>
            <a:pPr algn="ctr"/>
            <a:endParaRPr lang="en-US"/>
          </a:p>
        </p:txBody>
      </p:sp>
    </p:spTree>
    <p:extLst>
      <p:ext uri="{BB962C8B-B14F-4D97-AF65-F5344CB8AC3E}">
        <p14:creationId xmlns:p14="http://schemas.microsoft.com/office/powerpoint/2010/main" val="315119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F96C-2E22-EA43-0A5D-188B16D7BBD5}"/>
              </a:ext>
            </a:extLst>
          </p:cNvPr>
          <p:cNvSpPr>
            <a:spLocks noGrp="1"/>
          </p:cNvSpPr>
          <p:nvPr>
            <p:ph type="title"/>
          </p:nvPr>
        </p:nvSpPr>
        <p:spPr/>
        <p:txBody>
          <a:bodyPr/>
          <a:lstStyle/>
          <a:p>
            <a:r>
              <a:rPr lang="en-US" dirty="0" err="1"/>
              <a:t>Schlussabstimmung</a:t>
            </a:r>
          </a:p>
        </p:txBody>
      </p:sp>
      <p:sp>
        <p:nvSpPr>
          <p:cNvPr id="5" name="Content Placeholder 2">
            <a:extLst>
              <a:ext uri="{FF2B5EF4-FFF2-40B4-BE49-F238E27FC236}">
                <a16:creationId xmlns:a16="http://schemas.microsoft.com/office/drawing/2014/main" id="{2FBADBA9-DEE5-12A4-A84B-10D4773EFB54}"/>
              </a:ext>
            </a:extLst>
          </p:cNvPr>
          <p:cNvSpPr txBox="1">
            <a:spLocks/>
          </p:cNvSpPr>
          <p:nvPr/>
        </p:nvSpPr>
        <p:spPr>
          <a:xfrm>
            <a:off x="765047" y="1867932"/>
            <a:ext cx="10653579" cy="459382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dirty="0"/>
              <a:t>«</a:t>
            </a:r>
            <a:r>
              <a:rPr lang="de-DE" sz="3200" dirty="0"/>
              <a:t>Soll die Tabakindustrie </a:t>
            </a:r>
            <a:r>
              <a:rPr lang="de-DE" sz="3200" err="1"/>
              <a:t>Influencer:innen</a:t>
            </a:r>
            <a:r>
              <a:rPr lang="de-DE" sz="3200" dirty="0"/>
              <a:t> für die Werbung von Nikotinprodukten bezahlen dürfen?</a:t>
            </a:r>
            <a:r>
              <a:rPr lang="de-DE" sz="2400" dirty="0"/>
              <a:t>»</a:t>
            </a:r>
            <a:br>
              <a:rPr lang="fr-CH" sz="2400" dirty="0"/>
            </a:br>
            <a:endParaRPr lang="fr-CH" sz="2400"/>
          </a:p>
        </p:txBody>
      </p:sp>
      <p:sp>
        <p:nvSpPr>
          <p:cNvPr id="7" name="TextBox 6">
            <a:extLst>
              <a:ext uri="{FF2B5EF4-FFF2-40B4-BE49-F238E27FC236}">
                <a16:creationId xmlns:a16="http://schemas.microsoft.com/office/drawing/2014/main" id="{08726FB3-C11B-5968-2C42-BA1BF5C6CFF8}"/>
              </a:ext>
            </a:extLst>
          </p:cNvPr>
          <p:cNvSpPr txBox="1"/>
          <p:nvPr/>
        </p:nvSpPr>
        <p:spPr>
          <a:xfrm>
            <a:off x="506260" y="4043220"/>
            <a:ext cx="3731714" cy="1938992"/>
          </a:xfrm>
          <a:prstGeom prst="rect">
            <a:avLst/>
          </a:prstGeom>
          <a:noFill/>
        </p:spPr>
        <p:txBody>
          <a:bodyPr wrap="square" lIns="91440" tIns="45720" rIns="91440" bIns="45720" rtlCol="0" anchor="t">
            <a:spAutoFit/>
          </a:bodyPr>
          <a:lstStyle/>
          <a:p>
            <a:r>
              <a:rPr lang="de-CH" sz="4000" dirty="0"/>
              <a:t>JA= </a:t>
            </a:r>
            <a:endParaRPr lang="fr-CH" sz="4000" dirty="0"/>
          </a:p>
          <a:p>
            <a:r>
              <a:rPr lang="de-CH" sz="4000" dirty="0"/>
              <a:t>Ich nehme die Initiative an</a:t>
            </a:r>
            <a:endParaRPr lang="fr-CH" sz="4000" dirty="0"/>
          </a:p>
        </p:txBody>
      </p:sp>
      <p:sp>
        <p:nvSpPr>
          <p:cNvPr id="9" name="TextBox 8">
            <a:extLst>
              <a:ext uri="{FF2B5EF4-FFF2-40B4-BE49-F238E27FC236}">
                <a16:creationId xmlns:a16="http://schemas.microsoft.com/office/drawing/2014/main" id="{6980807A-6BDE-A347-6BD8-6F1075B8D8F0}"/>
              </a:ext>
            </a:extLst>
          </p:cNvPr>
          <p:cNvSpPr txBox="1"/>
          <p:nvPr/>
        </p:nvSpPr>
        <p:spPr>
          <a:xfrm>
            <a:off x="7975293" y="4046358"/>
            <a:ext cx="3443592" cy="1938992"/>
          </a:xfrm>
          <a:prstGeom prst="rect">
            <a:avLst/>
          </a:prstGeom>
          <a:noFill/>
        </p:spPr>
        <p:txBody>
          <a:bodyPr wrap="square" lIns="91440" tIns="45720" rIns="91440" bIns="45720" rtlCol="0" anchor="t">
            <a:spAutoFit/>
          </a:bodyPr>
          <a:lstStyle/>
          <a:p>
            <a:r>
              <a:rPr lang="de-CH" sz="4000" dirty="0"/>
              <a:t>NEIN = </a:t>
            </a:r>
            <a:endParaRPr lang="fr-CH" sz="4000" dirty="0"/>
          </a:p>
          <a:p>
            <a:r>
              <a:rPr lang="de-CH" sz="4000" dirty="0"/>
              <a:t>Ich lehne die Initiative ab</a:t>
            </a:r>
            <a:endParaRPr lang="fr-CH" sz="4000" dirty="0"/>
          </a:p>
        </p:txBody>
      </p:sp>
      <p:pic>
        <p:nvPicPr>
          <p:cNvPr id="11" name="Picture 10" descr="People raising hands">
            <a:extLst>
              <a:ext uri="{FF2B5EF4-FFF2-40B4-BE49-F238E27FC236}">
                <a16:creationId xmlns:a16="http://schemas.microsoft.com/office/drawing/2014/main" id="{D8C1040B-3336-3845-F315-0D625FB88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62" y="3719786"/>
            <a:ext cx="3399818" cy="2266545"/>
          </a:xfrm>
          <a:prstGeom prst="rect">
            <a:avLst/>
          </a:prstGeom>
        </p:spPr>
      </p:pic>
    </p:spTree>
    <p:extLst>
      <p:ext uri="{BB962C8B-B14F-4D97-AF65-F5344CB8AC3E}">
        <p14:creationId xmlns:p14="http://schemas.microsoft.com/office/powerpoint/2010/main" val="308067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D6E89-20EF-F784-5AFD-EA6EE1F1FB89}"/>
              </a:ext>
            </a:extLst>
          </p:cNvPr>
          <p:cNvSpPr>
            <a:spLocks noGrp="1"/>
          </p:cNvSpPr>
          <p:nvPr>
            <p:ph type="title"/>
          </p:nvPr>
        </p:nvSpPr>
        <p:spPr/>
        <p:txBody>
          <a:bodyPr/>
          <a:lstStyle/>
          <a:p>
            <a:r>
              <a:rPr lang="de-DE" dirty="0"/>
              <a:t>Transfer:  Volksinitiative vom 13. Feb. 2022  </a:t>
            </a:r>
            <a:endParaRPr lang="de-CH" dirty="0"/>
          </a:p>
        </p:txBody>
      </p:sp>
      <p:sp>
        <p:nvSpPr>
          <p:cNvPr id="7" name="Inhaltsplatzhalter 6">
            <a:extLst>
              <a:ext uri="{FF2B5EF4-FFF2-40B4-BE49-F238E27FC236}">
                <a16:creationId xmlns:a16="http://schemas.microsoft.com/office/drawing/2014/main" id="{9B212E12-14FF-2179-8385-6978BC9F81AA}"/>
              </a:ext>
            </a:extLst>
          </p:cNvPr>
          <p:cNvSpPr>
            <a:spLocks noGrp="1"/>
          </p:cNvSpPr>
          <p:nvPr>
            <p:ph idx="1"/>
          </p:nvPr>
        </p:nvSpPr>
        <p:spPr/>
        <p:txBody>
          <a:bodyPr/>
          <a:lstStyle/>
          <a:p>
            <a:r>
              <a:rPr lang="de-DE" dirty="0">
                <a:hlinkClick r:id="rId3"/>
              </a:rPr>
              <a:t>Kinder und Jugendliche ohne Tabakwerbung</a:t>
            </a:r>
            <a:endParaRPr lang="de-CH" dirty="0"/>
          </a:p>
        </p:txBody>
      </p:sp>
      <p:pic>
        <p:nvPicPr>
          <p:cNvPr id="11" name="Grafik 10" descr="Ein Bild, das Text, Screenshot, Schrift, Design enthält.&#10;&#10;KI-generierte Inhalte können fehlerhaft sein.">
            <a:extLst>
              <a:ext uri="{FF2B5EF4-FFF2-40B4-BE49-F238E27FC236}">
                <a16:creationId xmlns:a16="http://schemas.microsoft.com/office/drawing/2014/main" id="{B57A8E3E-2885-DA10-3061-0524C463E720}"/>
              </a:ext>
            </a:extLst>
          </p:cNvPr>
          <p:cNvPicPr>
            <a:picLocks noChangeAspect="1"/>
          </p:cNvPicPr>
          <p:nvPr/>
        </p:nvPicPr>
        <p:blipFill>
          <a:blip r:embed="rId4"/>
          <a:stretch>
            <a:fillRect/>
          </a:stretch>
        </p:blipFill>
        <p:spPr>
          <a:xfrm>
            <a:off x="2503904" y="2468900"/>
            <a:ext cx="6871063" cy="3840460"/>
          </a:xfrm>
          <a:prstGeom prst="rect">
            <a:avLst/>
          </a:prstGeom>
        </p:spPr>
      </p:pic>
    </p:spTree>
    <p:extLst>
      <p:ext uri="{BB962C8B-B14F-4D97-AF65-F5344CB8AC3E}">
        <p14:creationId xmlns:p14="http://schemas.microsoft.com/office/powerpoint/2010/main" val="1049580568"/>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2ae6e5-329d-4bfe-ab07-ec9b675df5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6F49DF41EB6B4D8FED007C8F6CBEF7" ma:contentTypeVersion="10" ma:contentTypeDescription="Create a new document." ma:contentTypeScope="" ma:versionID="0656854296fa1a57209c699b4799d46c">
  <xsd:schema xmlns:xsd="http://www.w3.org/2001/XMLSchema" xmlns:xs="http://www.w3.org/2001/XMLSchema" xmlns:p="http://schemas.microsoft.com/office/2006/metadata/properties" xmlns:ns2="f42ae6e5-329d-4bfe-ab07-ec9b675df516" targetNamespace="http://schemas.microsoft.com/office/2006/metadata/properties" ma:root="true" ma:fieldsID="e538133fbb69946d76973c71fcec395e" ns2:_="">
    <xsd:import namespace="f42ae6e5-329d-4bfe-ab07-ec9b675df5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ae6e5-329d-4bfe-ab07-ec9b675df5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a9f929-9352-48af-a438-8dd9d284f7e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E9814-8807-4B67-B2BA-3A0E65DB95E3}">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f42ae6e5-329d-4bfe-ab07-ec9b675df51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4FD50C9-FE52-4D6A-AF17-3654A90FD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ae6e5-329d-4bfe-ab07-ec9b675df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763614-CF40-4A1F-BFE6-0DC446E5EE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1363</Words>
  <Application>Microsoft Office PowerPoint</Application>
  <PresentationFormat>Breitbild</PresentationFormat>
  <Paragraphs>115</Paragraphs>
  <Slides>12</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Aptos</vt:lpstr>
      <vt:lpstr>Arial</vt:lpstr>
      <vt:lpstr>Courier New</vt:lpstr>
      <vt:lpstr>Neue Haas Grotesk Text Pro</vt:lpstr>
      <vt:lpstr>Symbol</vt:lpstr>
      <vt:lpstr>Symbol,Sans-Serif</vt:lpstr>
      <vt:lpstr>Wingdings</vt:lpstr>
      <vt:lpstr>VanillaVTI</vt:lpstr>
      <vt:lpstr>Debatte zum Thema: Werbung in sozialen Medien</vt:lpstr>
      <vt:lpstr>Ablauf</vt:lpstr>
      <vt:lpstr>Würdest du das kaufen?</vt:lpstr>
      <vt:lpstr>Abstimmungsfrage:  </vt:lpstr>
      <vt:lpstr>Gruppenarbeit: Debatte vorbereiten</vt:lpstr>
      <vt:lpstr>Vorbereitung in Gruppen</vt:lpstr>
      <vt:lpstr>Debatte durchführen:</vt:lpstr>
      <vt:lpstr>Schlussabstimmung</vt:lpstr>
      <vt:lpstr>Transfer:  Volksinitiative vom 13. Feb. 2022  </vt:lpstr>
      <vt:lpstr>Abstimmung zur Volksinitiative</vt:lpstr>
      <vt:lpstr>PowerPoint-Präsentation</vt:lpstr>
      <vt:lpstr>Rückblick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Tanja Heizmann</dc:creator>
  <cp:lastModifiedBy>Oliver Padlina</cp:lastModifiedBy>
  <cp:revision>181</cp:revision>
  <dcterms:created xsi:type="dcterms:W3CDTF">2026-01-23T10:45:35Z</dcterms:created>
  <dcterms:modified xsi:type="dcterms:W3CDTF">2026-02-06T14:18:17Z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0x010100956F49DF41EB6B4D8FED007C8F6CBEF7</vt:lpwstr>
  </property>
  <property fmtid="{D5CDD505-2E9C-101B-9397-08002B2CF9AE}" pid="3" name="MediaServiceImageTags">
    <vt:lpwstr/>
  </property>
</Properties>
</file>